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9"/>
  </p:notesMasterIdLst>
  <p:handoutMasterIdLst>
    <p:handoutMasterId r:id="rId20"/>
  </p:handoutMasterIdLst>
  <p:sldIdLst>
    <p:sldId id="313" r:id="rId2"/>
    <p:sldId id="369" r:id="rId3"/>
    <p:sldId id="368" r:id="rId4"/>
    <p:sldId id="350" r:id="rId5"/>
    <p:sldId id="351" r:id="rId6"/>
    <p:sldId id="373" r:id="rId7"/>
    <p:sldId id="286" r:id="rId8"/>
    <p:sldId id="349" r:id="rId9"/>
    <p:sldId id="372" r:id="rId10"/>
    <p:sldId id="375" r:id="rId11"/>
    <p:sldId id="376" r:id="rId12"/>
    <p:sldId id="377" r:id="rId13"/>
    <p:sldId id="370" r:id="rId14"/>
    <p:sldId id="363" r:id="rId15"/>
    <p:sldId id="352" r:id="rId16"/>
    <p:sldId id="374" r:id="rId17"/>
    <p:sldId id="371" r:id="rId18"/>
  </p:sldIdLst>
  <p:sldSz cx="12192000" cy="6858000"/>
  <p:notesSz cx="6889750" cy="10021888"/>
  <p:embeddedFontLst>
    <p:embeddedFont>
      <p:font typeface="Segoe UI" panose="020B0502040204020203" pitchFamily="34" charset="0"/>
      <p:regular r:id="rId21"/>
      <p:bold r:id="rId22"/>
      <p:italic r:id="rId23"/>
      <p:boldItalic r:id="rId24"/>
    </p:embeddedFont>
    <p:embeddedFont>
      <p:font typeface="Segoe UI Semibold" panose="020B0702040204020203" pitchFamily="34" charset="0"/>
      <p:bold r:id="rId25"/>
      <p:boldItalic r:id="rId2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12ECB0-383A-2018-F2CC-0FDA68205611}" name="Suzan Knols" initials="SK" userId="S::suzan.knols@synarchis.nl::1a21f2d3-0f31-403e-bc53-fa95eb985e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6600"/>
    <a:srgbClr val="DD7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886" autoAdjust="0"/>
  </p:normalViewPr>
  <p:slideViewPr>
    <p:cSldViewPr>
      <p:cViewPr>
        <p:scale>
          <a:sx n="71" d="100"/>
          <a:sy n="71" d="100"/>
        </p:scale>
        <p:origin x="1090" y="77"/>
      </p:cViewPr>
      <p:guideLst/>
    </p:cSldViewPr>
  </p:slideViewPr>
  <p:outlineViewPr>
    <p:cViewPr>
      <p:scale>
        <a:sx n="33" d="100"/>
        <a:sy n="33" d="100"/>
      </p:scale>
      <p:origin x="0" y="-3675"/>
    </p:cViewPr>
  </p:outlineViewPr>
  <p:notesTextViewPr>
    <p:cViewPr>
      <p:scale>
        <a:sx n="1" d="1"/>
        <a:sy n="1" d="1"/>
      </p:scale>
      <p:origin x="0" y="0"/>
    </p:cViewPr>
  </p:notesTextViewPr>
  <p:notesViewPr>
    <p:cSldViewPr showGuides="1">
      <p:cViewPr varScale="1">
        <p:scale>
          <a:sx n="79" d="100"/>
          <a:sy n="79" d="100"/>
        </p:scale>
        <p:origin x="2835"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1F9A31FA-9622-27CE-F941-5018DA5D9C8F}"/>
              </a:ext>
            </a:extLst>
          </p:cNvPr>
          <p:cNvSpPr>
            <a:spLocks noGrp="1"/>
          </p:cNvSpPr>
          <p:nvPr>
            <p:ph type="sldNum" sz="quarter" idx="3"/>
          </p:nvPr>
        </p:nvSpPr>
        <p:spPr>
          <a:xfrm>
            <a:off x="3902599" y="9519056"/>
            <a:ext cx="2985558" cy="502834"/>
          </a:xfrm>
          <a:prstGeom prst="rect">
            <a:avLst/>
          </a:prstGeom>
        </p:spPr>
        <p:txBody>
          <a:bodyPr vert="horz" lIns="92011" tIns="46006" rIns="92011" bIns="46006" rtlCol="0" anchor="b"/>
          <a:lstStyle>
            <a:lvl1pPr algn="r">
              <a:defRPr sz="1200"/>
            </a:lvl1pPr>
          </a:lstStyle>
          <a:p>
            <a:fld id="{70012BA4-8321-4A15-8A1B-C4265C5D7478}" type="slidenum">
              <a:rPr lang="nl-NL" sz="1000"/>
              <a:t>‹nr.›</a:t>
            </a:fld>
            <a:endParaRPr lang="nl-NL" sz="1000"/>
          </a:p>
        </p:txBody>
      </p:sp>
      <p:sp>
        <p:nvSpPr>
          <p:cNvPr id="2" name="Tijdelijke aanduiding voor koptekst 1">
            <a:extLst>
              <a:ext uri="{FF2B5EF4-FFF2-40B4-BE49-F238E27FC236}">
                <a16:creationId xmlns:a16="http://schemas.microsoft.com/office/drawing/2014/main" id="{E4D2FAA1-61B2-97D5-524D-FE82E049675E}"/>
              </a:ext>
            </a:extLst>
          </p:cNvPr>
          <p:cNvSpPr>
            <a:spLocks noGrp="1"/>
          </p:cNvSpPr>
          <p:nvPr>
            <p:ph type="hdr" sz="quarter"/>
          </p:nvPr>
        </p:nvSpPr>
        <p:spPr>
          <a:xfrm>
            <a:off x="2" y="0"/>
            <a:ext cx="2985558" cy="502835"/>
          </a:xfrm>
          <a:prstGeom prst="rect">
            <a:avLst/>
          </a:prstGeom>
        </p:spPr>
        <p:txBody>
          <a:bodyPr vert="horz" lIns="92011" tIns="46006" rIns="92011" bIns="46006" rtlCol="0"/>
          <a:lstStyle>
            <a:lvl1pPr algn="l">
              <a:defRPr sz="1200"/>
            </a:lvl1pPr>
          </a:lstStyle>
          <a:p>
            <a:endParaRPr lang="nl-NL" sz="1000"/>
          </a:p>
        </p:txBody>
      </p:sp>
      <p:sp>
        <p:nvSpPr>
          <p:cNvPr id="3" name="Tijdelijke aanduiding voor datum 2">
            <a:extLst>
              <a:ext uri="{FF2B5EF4-FFF2-40B4-BE49-F238E27FC236}">
                <a16:creationId xmlns:a16="http://schemas.microsoft.com/office/drawing/2014/main" id="{9FD16264-7A06-6262-393D-3F9A8CD554F8}"/>
              </a:ext>
            </a:extLst>
          </p:cNvPr>
          <p:cNvSpPr>
            <a:spLocks noGrp="1"/>
          </p:cNvSpPr>
          <p:nvPr>
            <p:ph type="dt" sz="quarter" idx="1"/>
          </p:nvPr>
        </p:nvSpPr>
        <p:spPr>
          <a:xfrm>
            <a:off x="3902599" y="0"/>
            <a:ext cx="2985558" cy="502835"/>
          </a:xfrm>
          <a:prstGeom prst="rect">
            <a:avLst/>
          </a:prstGeom>
        </p:spPr>
        <p:txBody>
          <a:bodyPr vert="horz" lIns="92011" tIns="46006" rIns="92011" bIns="46006" rtlCol="0"/>
          <a:lstStyle>
            <a:lvl1pPr algn="r">
              <a:defRPr sz="1200"/>
            </a:lvl1pPr>
          </a:lstStyle>
          <a:p>
            <a:fld id="{B3C5702E-8E0E-4E52-BB6C-1FD88431F8D7}" type="datetimeFigureOut">
              <a:rPr lang="nl-NL" sz="1000"/>
              <a:t>15-9-2025</a:t>
            </a:fld>
            <a:endParaRPr lang="nl-NL" sz="1000"/>
          </a:p>
        </p:txBody>
      </p:sp>
      <p:sp>
        <p:nvSpPr>
          <p:cNvPr id="4" name="Tijdelijke aanduiding voor voettekst 3">
            <a:extLst>
              <a:ext uri="{FF2B5EF4-FFF2-40B4-BE49-F238E27FC236}">
                <a16:creationId xmlns:a16="http://schemas.microsoft.com/office/drawing/2014/main" id="{3F6E0B8B-2783-7087-38A1-0EB2D4684D30}"/>
              </a:ext>
            </a:extLst>
          </p:cNvPr>
          <p:cNvSpPr>
            <a:spLocks noGrp="1"/>
          </p:cNvSpPr>
          <p:nvPr>
            <p:ph type="ftr" sz="quarter" idx="2"/>
          </p:nvPr>
        </p:nvSpPr>
        <p:spPr>
          <a:xfrm>
            <a:off x="2" y="9519056"/>
            <a:ext cx="2985558" cy="502834"/>
          </a:xfrm>
          <a:prstGeom prst="rect">
            <a:avLst/>
          </a:prstGeom>
        </p:spPr>
        <p:txBody>
          <a:bodyPr vert="horz" lIns="92011" tIns="46006" rIns="92011" bIns="46006" rtlCol="0" anchor="b"/>
          <a:lstStyle>
            <a:lvl1pPr algn="l">
              <a:defRPr sz="1200"/>
            </a:lvl1pPr>
          </a:lstStyle>
          <a:p>
            <a:endParaRPr lang="nl-NL" sz="1000"/>
          </a:p>
        </p:txBody>
      </p:sp>
    </p:spTree>
    <p:extLst>
      <p:ext uri="{BB962C8B-B14F-4D97-AF65-F5344CB8AC3E}">
        <p14:creationId xmlns:p14="http://schemas.microsoft.com/office/powerpoint/2010/main" val="2818993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5"/>
          </p:nvPr>
        </p:nvSpPr>
        <p:spPr>
          <a:xfrm>
            <a:off x="3902599" y="9519056"/>
            <a:ext cx="2985558" cy="502834"/>
          </a:xfrm>
          <a:prstGeom prst="rect">
            <a:avLst/>
          </a:prstGeom>
        </p:spPr>
        <p:txBody>
          <a:bodyPr vert="horz" lIns="92011" tIns="46006" rIns="92011" bIns="46006" rtlCol="0" anchor="b"/>
          <a:lstStyle>
            <a:lvl1pPr algn="r">
              <a:defRPr sz="1000"/>
            </a:lvl1pPr>
          </a:lstStyle>
          <a:p>
            <a:fld id="{41BB3264-4C6D-4B79-9E38-53B29582F8A1}" type="slidenum">
              <a:rPr lang="nl-NL" smtClean="0"/>
              <a:pPr/>
              <a:t>‹nr.›</a:t>
            </a:fld>
            <a:endParaRPr lang="nl-NL"/>
          </a:p>
        </p:txBody>
      </p:sp>
      <p:sp>
        <p:nvSpPr>
          <p:cNvPr id="2" name="Tijdelijke aanduiding voor koptekst 1"/>
          <p:cNvSpPr>
            <a:spLocks noGrp="1"/>
          </p:cNvSpPr>
          <p:nvPr>
            <p:ph type="hdr" sz="quarter"/>
          </p:nvPr>
        </p:nvSpPr>
        <p:spPr>
          <a:xfrm>
            <a:off x="2" y="0"/>
            <a:ext cx="2985558" cy="502835"/>
          </a:xfrm>
          <a:prstGeom prst="rect">
            <a:avLst/>
          </a:prstGeom>
        </p:spPr>
        <p:txBody>
          <a:bodyPr vert="horz" lIns="92011" tIns="46006" rIns="92011" bIns="46006" rtlCol="0"/>
          <a:lstStyle>
            <a:lvl1pPr algn="l">
              <a:defRPr sz="1000"/>
            </a:lvl1pPr>
          </a:lstStyle>
          <a:p>
            <a:endParaRPr lang="nl-NL"/>
          </a:p>
        </p:txBody>
      </p:sp>
      <p:sp>
        <p:nvSpPr>
          <p:cNvPr id="3" name="Tijdelijke aanduiding voor datum 2"/>
          <p:cNvSpPr>
            <a:spLocks noGrp="1"/>
          </p:cNvSpPr>
          <p:nvPr>
            <p:ph type="dt" idx="1"/>
          </p:nvPr>
        </p:nvSpPr>
        <p:spPr>
          <a:xfrm>
            <a:off x="3902599" y="0"/>
            <a:ext cx="2985558" cy="502835"/>
          </a:xfrm>
          <a:prstGeom prst="rect">
            <a:avLst/>
          </a:prstGeom>
        </p:spPr>
        <p:txBody>
          <a:bodyPr vert="horz" lIns="92011" tIns="46006" rIns="92011" bIns="46006" rtlCol="0"/>
          <a:lstStyle>
            <a:lvl1pPr algn="r">
              <a:defRPr sz="1000"/>
            </a:lvl1pPr>
          </a:lstStyle>
          <a:p>
            <a:fld id="{B5190799-BCAF-42EA-BD24-7321AAB0A5AD}" type="datetimeFigureOut">
              <a:rPr lang="nl-NL" smtClean="0"/>
              <a:pPr/>
              <a:t>15-9-2025</a:t>
            </a:fld>
            <a:endParaRPr lang="nl-NL"/>
          </a:p>
        </p:txBody>
      </p:sp>
      <p:sp>
        <p:nvSpPr>
          <p:cNvPr id="4" name="Tijdelijke aanduiding voor dia-afbeelding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2011" tIns="46006" rIns="92011" bIns="46006" rtlCol="0" anchor="ctr"/>
          <a:lstStyle/>
          <a:p>
            <a:endParaRPr lang="nl-NL"/>
          </a:p>
        </p:txBody>
      </p:sp>
      <p:sp>
        <p:nvSpPr>
          <p:cNvPr id="5" name="Tijdelijke aanduiding voor notities 4"/>
          <p:cNvSpPr>
            <a:spLocks noGrp="1"/>
          </p:cNvSpPr>
          <p:nvPr>
            <p:ph type="body" sz="quarter" idx="3"/>
          </p:nvPr>
        </p:nvSpPr>
        <p:spPr>
          <a:xfrm>
            <a:off x="688976" y="4823035"/>
            <a:ext cx="5511800" cy="3946119"/>
          </a:xfrm>
          <a:prstGeom prst="rect">
            <a:avLst/>
          </a:prstGeom>
        </p:spPr>
        <p:txBody>
          <a:bodyPr vert="horz" lIns="0" tIns="0" rIns="0" bIns="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
        <p:nvSpPr>
          <p:cNvPr id="6" name="Tijdelijke aanduiding voor voettekst 5"/>
          <p:cNvSpPr>
            <a:spLocks noGrp="1"/>
          </p:cNvSpPr>
          <p:nvPr>
            <p:ph type="ftr" sz="quarter" idx="4"/>
          </p:nvPr>
        </p:nvSpPr>
        <p:spPr>
          <a:xfrm>
            <a:off x="2" y="9519056"/>
            <a:ext cx="2985558" cy="502834"/>
          </a:xfrm>
          <a:prstGeom prst="rect">
            <a:avLst/>
          </a:prstGeom>
        </p:spPr>
        <p:txBody>
          <a:bodyPr vert="horz" lIns="92011" tIns="46006" rIns="92011" bIns="46006" rtlCol="0" anchor="b"/>
          <a:lstStyle>
            <a:lvl1pPr algn="l">
              <a:defRPr sz="1000"/>
            </a:lvl1pPr>
          </a:lstStyle>
          <a:p>
            <a:endParaRPr lang="nl-NL"/>
          </a:p>
        </p:txBody>
      </p:sp>
    </p:spTree>
    <p:extLst>
      <p:ext uri="{BB962C8B-B14F-4D97-AF65-F5344CB8AC3E}">
        <p14:creationId xmlns:p14="http://schemas.microsoft.com/office/powerpoint/2010/main" val="1249283126"/>
      </p:ext>
    </p:extLst>
  </p:cSld>
  <p:clrMap bg1="lt1" tx1="dk1" bg2="lt2" tx2="dk2" accent1="accent1" accent2="accent2" accent3="accent3" accent4="accent4" accent5="accent5" accent6="accent6" hlink="hlink" folHlink="folHlink"/>
  <p:notesStyle>
    <a:lvl1pPr marL="0" indent="0" algn="l" defTabSz="914400" rtl="0" eaLnBrk="1" latinLnBrk="0" hangingPunct="1">
      <a:lnSpc>
        <a:spcPct val="110000"/>
      </a:lnSpc>
      <a:spcBef>
        <a:spcPts val="600"/>
      </a:spcBef>
      <a:defRPr sz="1000" kern="1200">
        <a:solidFill>
          <a:schemeClr val="tx1"/>
        </a:solidFill>
        <a:latin typeface="+mn-lt"/>
        <a:ea typeface="+mn-ea"/>
        <a:cs typeface="+mn-cs"/>
      </a:defRPr>
    </a:lvl1pPr>
    <a:lvl2pPr marL="357188" indent="-176213" algn="l" defTabSz="914400" rtl="0" eaLnBrk="1" latinLnBrk="0" hangingPunct="1">
      <a:lnSpc>
        <a:spcPct val="110000"/>
      </a:lnSpc>
      <a:spcBef>
        <a:spcPts val="200"/>
      </a:spcBef>
      <a:buFont typeface="+mj-lt"/>
      <a:buAutoNum type="arabicPeriod"/>
      <a:defRPr sz="1000" kern="1200">
        <a:solidFill>
          <a:schemeClr val="tx1"/>
        </a:solidFill>
        <a:latin typeface="+mn-lt"/>
        <a:ea typeface="+mn-ea"/>
        <a:cs typeface="+mn-cs"/>
      </a:defRPr>
    </a:lvl2pPr>
    <a:lvl3pPr marL="630238" indent="-182563" algn="l" defTabSz="914400" rtl="0" eaLnBrk="1" latinLnBrk="0" hangingPunct="1">
      <a:lnSpc>
        <a:spcPct val="110000"/>
      </a:lnSpc>
      <a:spcBef>
        <a:spcPts val="200"/>
      </a:spcBef>
      <a:buFont typeface="+mj-lt"/>
      <a:buAutoNum type="alphaLcPeriod"/>
      <a:tabLst/>
      <a:defRPr sz="1000" kern="1200">
        <a:solidFill>
          <a:schemeClr val="tx1"/>
        </a:solidFill>
        <a:latin typeface="+mn-lt"/>
        <a:ea typeface="+mn-ea"/>
        <a:cs typeface="+mn-cs"/>
      </a:defRPr>
    </a:lvl3pPr>
    <a:lvl4pPr marL="357188" indent="-176213" algn="l" defTabSz="914400" rtl="0" eaLnBrk="1" latinLnBrk="0" hangingPunct="1">
      <a:lnSpc>
        <a:spcPct val="110000"/>
      </a:lnSpc>
      <a:spcBef>
        <a:spcPts val="200"/>
      </a:spcBef>
      <a:buFont typeface="Arial" panose="020B0604020202020204" pitchFamily="34" charset="0"/>
      <a:buChar char="•"/>
      <a:defRPr sz="1000" kern="1200">
        <a:solidFill>
          <a:schemeClr val="tx1"/>
        </a:solidFill>
        <a:latin typeface="+mn-lt"/>
        <a:ea typeface="+mn-ea"/>
        <a:cs typeface="+mn-cs"/>
      </a:defRPr>
    </a:lvl4pPr>
    <a:lvl5pPr marL="630238" indent="-182563" algn="l" defTabSz="914400" rtl="0" eaLnBrk="1" latinLnBrk="0" hangingPunct="1">
      <a:lnSpc>
        <a:spcPct val="110000"/>
      </a:lnSpc>
      <a:spcBef>
        <a:spcPts val="200"/>
      </a:spcBef>
      <a:buFont typeface="Segoe UI" panose="020B0502040204020203" pitchFamily="34" charset="0"/>
      <a:buChar char="-"/>
      <a:defRPr sz="1000" kern="1200">
        <a:solidFill>
          <a:schemeClr val="tx1"/>
        </a:solidFill>
        <a:latin typeface="+mn-lt"/>
        <a:ea typeface="+mn-ea"/>
        <a:cs typeface="+mn-cs"/>
      </a:defRPr>
    </a:lvl5pPr>
    <a:lvl6pPr marL="0" indent="0" algn="l" defTabSz="914400" rtl="0" eaLnBrk="1" latinLnBrk="0" hangingPunct="1">
      <a:lnSpc>
        <a:spcPct val="110000"/>
      </a:lnSpc>
      <a:spcBef>
        <a:spcPts val="600"/>
      </a:spcBef>
      <a:defRPr sz="1100" kern="1200">
        <a:solidFill>
          <a:schemeClr val="tx2"/>
        </a:solidFill>
        <a:latin typeface="Segoe UI Semibold" panose="020B0702040204020203" pitchFamily="34" charset="0"/>
        <a:ea typeface="+mn-ea"/>
        <a:cs typeface="Segoe UI Semibold" panose="020B0702040204020203" pitchFamily="34" charset="0"/>
      </a:defRPr>
    </a:lvl6pPr>
    <a:lvl7pPr marL="0" indent="0" algn="l" defTabSz="914400" rtl="0" eaLnBrk="1" latinLnBrk="0" hangingPunct="1">
      <a:lnSpc>
        <a:spcPct val="110000"/>
      </a:lnSpc>
      <a:spcBef>
        <a:spcPts val="600"/>
      </a:spcBef>
      <a:defRPr sz="1000" kern="1200">
        <a:solidFill>
          <a:schemeClr val="tx2"/>
        </a:solidFill>
        <a:latin typeface="Segoe UI Semibold" panose="020B0702040204020203" pitchFamily="34" charset="0"/>
        <a:ea typeface="+mn-ea"/>
        <a:cs typeface="Segoe UI Semibold" panose="020B0702040204020203" pitchFamily="34" charset="0"/>
      </a:defRPr>
    </a:lvl7pPr>
    <a:lvl8pPr marL="0" indent="0" algn="l" defTabSz="914400" rtl="0" eaLnBrk="1" latinLnBrk="0" hangingPunct="1">
      <a:lnSpc>
        <a:spcPct val="110000"/>
      </a:lnSpc>
      <a:spcBef>
        <a:spcPts val="600"/>
      </a:spcBef>
      <a:defRPr sz="1000" i="1" kern="1200">
        <a:solidFill>
          <a:schemeClr val="tx1"/>
        </a:solidFill>
        <a:latin typeface="+mn-lt"/>
        <a:ea typeface="+mn-ea"/>
        <a:cs typeface="+mn-cs"/>
      </a:defRPr>
    </a:lvl8pPr>
    <a:lvl9pPr marL="0" indent="0" algn="l" defTabSz="914400" rtl="0" eaLnBrk="1" latinLnBrk="0" hangingPunct="1">
      <a:lnSpc>
        <a:spcPct val="110000"/>
      </a:lnSpc>
      <a:spcBef>
        <a:spcPts val="600"/>
      </a:spcBef>
      <a:defRPr sz="800" i="1" kern="1200">
        <a:solidFill>
          <a:schemeClr val="tx1">
            <a:lumMod val="50000"/>
            <a:lumOff val="50000"/>
          </a:schemeClr>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BB3264-4C6D-4B79-9E38-53B29582F8A1}" type="slidenum">
              <a:rPr lang="nl-NL" smtClean="0"/>
              <a:pPr/>
              <a:t>1</a:t>
            </a:fld>
            <a:endParaRPr lang="nl-NL"/>
          </a:p>
        </p:txBody>
      </p:sp>
    </p:spTree>
    <p:extLst>
      <p:ext uri="{BB962C8B-B14F-4D97-AF65-F5344CB8AC3E}">
        <p14:creationId xmlns:p14="http://schemas.microsoft.com/office/powerpoint/2010/main" val="35337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defTabSz="924550">
              <a:defRPr/>
            </a:pPr>
            <a:fld id="{41BB3264-4C6D-4B79-9E38-53B29582F8A1}" type="slidenum">
              <a:rPr lang="nl-NL">
                <a:solidFill>
                  <a:srgbClr val="000000"/>
                </a:solidFill>
                <a:latin typeface="Segoe UI"/>
              </a:rPr>
              <a:pPr defTabSz="924550">
                <a:defRPr/>
              </a:pPr>
              <a:t>14</a:t>
            </a:fld>
            <a:endParaRPr lang="nl-NL">
              <a:solidFill>
                <a:srgbClr val="000000"/>
              </a:solidFill>
              <a:latin typeface="Segoe UI"/>
            </a:endParaRPr>
          </a:p>
        </p:txBody>
      </p:sp>
    </p:spTree>
    <p:extLst>
      <p:ext uri="{BB962C8B-B14F-4D97-AF65-F5344CB8AC3E}">
        <p14:creationId xmlns:p14="http://schemas.microsoft.com/office/powerpoint/2010/main" val="44589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BB3264-4C6D-4B79-9E38-53B29582F8A1}" type="slidenum">
              <a:rPr lang="nl-NL" smtClean="0"/>
              <a:pPr/>
              <a:t>15</a:t>
            </a:fld>
            <a:endParaRPr lang="nl-NL"/>
          </a:p>
        </p:txBody>
      </p:sp>
    </p:spTree>
    <p:extLst>
      <p:ext uri="{BB962C8B-B14F-4D97-AF65-F5344CB8AC3E}">
        <p14:creationId xmlns:p14="http://schemas.microsoft.com/office/powerpoint/2010/main" val="118136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57E3C-4AF8-863B-964E-A3A251E6EA9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0521F6-D21F-A886-B090-8CF0AD9BE3B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75D109-22E0-3EAE-1C3F-B19622B726F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B73E5D4-04E2-B1F5-CDBF-0F64DD211FC2}"/>
              </a:ext>
            </a:extLst>
          </p:cNvPr>
          <p:cNvSpPr>
            <a:spLocks noGrp="1"/>
          </p:cNvSpPr>
          <p:nvPr>
            <p:ph type="sldNum" sz="quarter" idx="5"/>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41BB3264-4C6D-4B79-9E38-53B29582F8A1}" type="slidenum">
              <a:rPr kumimoji="0" lang="nl-NL" sz="1000" b="0" i="0" u="none" strike="noStrike" kern="1200" cap="none" spc="0" normalizeH="0" baseline="0" noProof="0">
                <a:ln>
                  <a:noFill/>
                </a:ln>
                <a:solidFill>
                  <a:srgbClr val="000000"/>
                </a:solidFill>
                <a:effectLst/>
                <a:uLnTx/>
                <a:uFillTx/>
                <a:latin typeface="Segoe UI"/>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16</a:t>
            </a:fld>
            <a:endParaRPr kumimoji="0" lang="nl-NL" sz="10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438748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BB638-E907-C040-F28C-ED6B74B9A3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119DE3-52A0-6B67-DEFC-80CC444E76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E48FAAB-408B-95CD-F00B-0AF03F025D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E62AD5E-F0A3-0C17-E462-2C53068824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B3264-4C6D-4B79-9E38-53B29582F8A1}" type="slidenum">
              <a:rPr kumimoji="0" lang="nl-NL" sz="1000" b="0" i="0" u="none" strike="noStrike" kern="1200" cap="none" spc="0" normalizeH="0" baseline="0" noProof="0" smtClean="0">
                <a:ln>
                  <a:noFill/>
                </a:ln>
                <a:solidFill>
                  <a:srgbClr val="000000"/>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0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40081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FB9A9-4537-E94A-7E4C-4C0C2C1252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B055D5E-558B-AF08-EB70-381FD1BDC3B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A94D16-206D-BFB6-8388-90BCF00C719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E4015BE-1893-7716-7FC0-7B296C3BED13}"/>
              </a:ext>
            </a:extLst>
          </p:cNvPr>
          <p:cNvSpPr>
            <a:spLocks noGrp="1"/>
          </p:cNvSpPr>
          <p:nvPr>
            <p:ph type="sldNum" sz="quarter" idx="5"/>
          </p:nvPr>
        </p:nvSpPr>
        <p:spPr/>
        <p:txBody>
          <a:bodyPr/>
          <a:lstStyle/>
          <a:p>
            <a:pPr defTabSz="924550">
              <a:defRPr/>
            </a:pPr>
            <a:fld id="{41BB3264-4C6D-4B79-9E38-53B29582F8A1}" type="slidenum">
              <a:rPr lang="nl-NL">
                <a:solidFill>
                  <a:srgbClr val="000000"/>
                </a:solidFill>
                <a:latin typeface="Segoe UI"/>
              </a:rPr>
              <a:pPr defTabSz="924550">
                <a:defRPr/>
              </a:pPr>
              <a:t>2</a:t>
            </a:fld>
            <a:endParaRPr lang="nl-NL">
              <a:solidFill>
                <a:srgbClr val="000000"/>
              </a:solidFill>
              <a:latin typeface="Segoe UI"/>
            </a:endParaRPr>
          </a:p>
        </p:txBody>
      </p:sp>
    </p:spTree>
    <p:extLst>
      <p:ext uri="{BB962C8B-B14F-4D97-AF65-F5344CB8AC3E}">
        <p14:creationId xmlns:p14="http://schemas.microsoft.com/office/powerpoint/2010/main" val="38489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39A00-4137-8ABF-301E-EC95585FD96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8BC3856-4076-BD8A-5F2E-BB57E7A757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FAF079-00A7-1CEC-03AE-BEE173BD7B2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DAB3D39-52A3-7AC5-AD86-3FC709E6009A}"/>
              </a:ext>
            </a:extLst>
          </p:cNvPr>
          <p:cNvSpPr>
            <a:spLocks noGrp="1"/>
          </p:cNvSpPr>
          <p:nvPr>
            <p:ph type="sldNum" sz="quarter" idx="5"/>
          </p:nvPr>
        </p:nvSpPr>
        <p:spPr/>
        <p:txBody>
          <a:bodyPr/>
          <a:lstStyle/>
          <a:p>
            <a:pPr defTabSz="924550">
              <a:defRPr/>
            </a:pPr>
            <a:fld id="{41BB3264-4C6D-4B79-9E38-53B29582F8A1}" type="slidenum">
              <a:rPr lang="nl-NL">
                <a:solidFill>
                  <a:srgbClr val="000000"/>
                </a:solidFill>
                <a:latin typeface="Segoe UI"/>
              </a:rPr>
              <a:pPr defTabSz="924550">
                <a:defRPr/>
              </a:pPr>
              <a:t>3</a:t>
            </a:fld>
            <a:endParaRPr lang="nl-NL">
              <a:solidFill>
                <a:srgbClr val="000000"/>
              </a:solidFill>
              <a:latin typeface="Segoe UI"/>
            </a:endParaRPr>
          </a:p>
        </p:txBody>
      </p:sp>
    </p:spTree>
    <p:extLst>
      <p:ext uri="{BB962C8B-B14F-4D97-AF65-F5344CB8AC3E}">
        <p14:creationId xmlns:p14="http://schemas.microsoft.com/office/powerpoint/2010/main" val="6012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C6BB5-22FD-C872-C61F-ECE1650184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D7E845-7428-2133-C2C7-A71B7E4D9E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FE305E7-0B9D-E8B5-AE56-A7266B81D32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330B96E-EE7B-6984-F942-FDCC7F07E790}"/>
              </a:ext>
            </a:extLst>
          </p:cNvPr>
          <p:cNvSpPr>
            <a:spLocks noGrp="1"/>
          </p:cNvSpPr>
          <p:nvPr>
            <p:ph type="sldNum" sz="quarter" idx="5"/>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41BB3264-4C6D-4B79-9E38-53B29582F8A1}" type="slidenum">
              <a:rPr kumimoji="0" lang="nl-NL" sz="1000" b="0" i="0" u="none" strike="noStrike" kern="1200" cap="none" spc="0" normalizeH="0" baseline="0" noProof="0">
                <a:ln>
                  <a:noFill/>
                </a:ln>
                <a:solidFill>
                  <a:srgbClr val="000000"/>
                </a:solidFill>
                <a:effectLst/>
                <a:uLnTx/>
                <a:uFillTx/>
                <a:latin typeface="Segoe UI"/>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6</a:t>
            </a:fld>
            <a:endParaRPr kumimoji="0" lang="nl-NL" sz="10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73807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Inclusief sport en bewegen</a:t>
            </a:r>
            <a:br>
              <a:rPr lang="nl-NL" dirty="0"/>
            </a:br>
            <a:r>
              <a:rPr lang="nl-NL" dirty="0"/>
              <a:t>Toekomstbestendige sportinfrastructuur</a:t>
            </a:r>
            <a:br>
              <a:rPr lang="nl-NL" dirty="0"/>
            </a:br>
            <a:r>
              <a:rPr lang="nl-NL" dirty="0"/>
              <a:t>Vitale sport en beweegaanbieders</a:t>
            </a:r>
          </a:p>
        </p:txBody>
      </p:sp>
      <p:sp>
        <p:nvSpPr>
          <p:cNvPr id="4" name="Tijdelijke aanduiding voor dianummer 3"/>
          <p:cNvSpPr>
            <a:spLocks noGrp="1"/>
          </p:cNvSpPr>
          <p:nvPr>
            <p:ph type="sldNum" sz="quarter" idx="5"/>
          </p:nvPr>
        </p:nvSpPr>
        <p:spPr/>
        <p:txBody>
          <a:bodyPr/>
          <a:lstStyle/>
          <a:p>
            <a:fld id="{41BB3264-4C6D-4B79-9E38-53B29582F8A1}" type="slidenum">
              <a:rPr lang="nl-NL" smtClean="0"/>
              <a:pPr/>
              <a:t>8</a:t>
            </a:fld>
            <a:endParaRPr lang="nl-NL"/>
          </a:p>
        </p:txBody>
      </p:sp>
    </p:spTree>
    <p:extLst>
      <p:ext uri="{BB962C8B-B14F-4D97-AF65-F5344CB8AC3E}">
        <p14:creationId xmlns:p14="http://schemas.microsoft.com/office/powerpoint/2010/main" val="78171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6D70C-4593-73B9-AABB-5322F228BEC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E61B0D6-3872-21B2-A47B-218653F8A45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4458D7B-C4D4-C845-7828-5BA032D3287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B322CC1-1AAC-10B2-694A-278019ED654A}"/>
              </a:ext>
            </a:extLst>
          </p:cNvPr>
          <p:cNvSpPr>
            <a:spLocks noGrp="1"/>
          </p:cNvSpPr>
          <p:nvPr>
            <p:ph type="sldNum" sz="quarter" idx="5"/>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41BB3264-4C6D-4B79-9E38-53B29582F8A1}" type="slidenum">
              <a:rPr kumimoji="0" lang="nl-NL" sz="1000" b="0" i="0" u="none" strike="noStrike" kern="1200" cap="none" spc="0" normalizeH="0" baseline="0" noProof="0">
                <a:ln>
                  <a:noFill/>
                </a:ln>
                <a:solidFill>
                  <a:srgbClr val="000000"/>
                </a:solidFill>
                <a:effectLst/>
                <a:uLnTx/>
                <a:uFillTx/>
                <a:latin typeface="Segoe UI"/>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9</a:t>
            </a:fld>
            <a:endParaRPr kumimoji="0" lang="nl-NL" sz="10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74190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76BB2-2843-6855-7AAF-E00E3401D94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AA55CE6-1A47-4883-2E7A-A74B05F801F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48BB59-8371-66D5-B781-64A15726A18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90745E0-505A-FEAD-ECD6-EF600BC35ECB}"/>
              </a:ext>
            </a:extLst>
          </p:cNvPr>
          <p:cNvSpPr>
            <a:spLocks noGrp="1"/>
          </p:cNvSpPr>
          <p:nvPr>
            <p:ph type="sldNum" sz="quarter" idx="5"/>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41BB3264-4C6D-4B79-9E38-53B29582F8A1}" type="slidenum">
              <a:rPr kumimoji="0" lang="nl-NL" sz="1000" b="0" i="0" u="none" strike="noStrike" kern="1200" cap="none" spc="0" normalizeH="0" baseline="0" noProof="0">
                <a:ln>
                  <a:noFill/>
                </a:ln>
                <a:solidFill>
                  <a:srgbClr val="000000"/>
                </a:solidFill>
                <a:effectLst/>
                <a:uLnTx/>
                <a:uFillTx/>
                <a:latin typeface="Segoe UI"/>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10</a:t>
            </a:fld>
            <a:endParaRPr kumimoji="0" lang="nl-NL" sz="10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866778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485AA-CC1B-2599-9903-16033EE9556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2BB4904-46CF-3470-D74B-0CEBCB8DC78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94554A0-9E2E-2A5C-D4C0-452E429AF30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AD769A1-1C27-9DBA-5424-6A51AEA6562B}"/>
              </a:ext>
            </a:extLst>
          </p:cNvPr>
          <p:cNvSpPr>
            <a:spLocks noGrp="1"/>
          </p:cNvSpPr>
          <p:nvPr>
            <p:ph type="sldNum" sz="quarter" idx="5"/>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41BB3264-4C6D-4B79-9E38-53B29582F8A1}" type="slidenum">
              <a:rPr kumimoji="0" lang="nl-NL" sz="1000" b="0" i="0" u="none" strike="noStrike" kern="1200" cap="none" spc="0" normalizeH="0" baseline="0" noProof="0">
                <a:ln>
                  <a:noFill/>
                </a:ln>
                <a:solidFill>
                  <a:srgbClr val="000000"/>
                </a:solidFill>
                <a:effectLst/>
                <a:uLnTx/>
                <a:uFillTx/>
                <a:latin typeface="Segoe UI"/>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11</a:t>
            </a:fld>
            <a:endParaRPr kumimoji="0" lang="nl-NL" sz="10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151432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A810D-0E43-9BB8-FD78-ED33C2EDD7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C1E2CE9-A47A-F3E0-6611-FA0B081BC4B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4A17073-8FC9-A361-FEC5-C658B454805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928E360-5354-A759-5BC1-8E638CD1D10B}"/>
              </a:ext>
            </a:extLst>
          </p:cNvPr>
          <p:cNvSpPr>
            <a:spLocks noGrp="1"/>
          </p:cNvSpPr>
          <p:nvPr>
            <p:ph type="sldNum" sz="quarter" idx="5"/>
          </p:nvPr>
        </p:nvSpPr>
        <p:spPr/>
        <p:txBody>
          <a:bodyPr/>
          <a:lstStyle/>
          <a:p>
            <a:pPr marL="0" marR="0" lvl="0" indent="0" algn="r" defTabSz="924550" rtl="0" eaLnBrk="1" fontAlgn="auto" latinLnBrk="0" hangingPunct="1">
              <a:lnSpc>
                <a:spcPct val="100000"/>
              </a:lnSpc>
              <a:spcBef>
                <a:spcPts val="0"/>
              </a:spcBef>
              <a:spcAft>
                <a:spcPts val="0"/>
              </a:spcAft>
              <a:buClrTx/>
              <a:buSzTx/>
              <a:buFontTx/>
              <a:buNone/>
              <a:tabLst/>
              <a:defRPr/>
            </a:pPr>
            <a:fld id="{41BB3264-4C6D-4B79-9E38-53B29582F8A1}" type="slidenum">
              <a:rPr kumimoji="0" lang="nl-NL" sz="1000" b="0" i="0" u="none" strike="noStrike" kern="1200" cap="none" spc="0" normalizeH="0" baseline="0" noProof="0">
                <a:ln>
                  <a:noFill/>
                </a:ln>
                <a:solidFill>
                  <a:srgbClr val="000000"/>
                </a:solidFill>
                <a:effectLst/>
                <a:uLnTx/>
                <a:uFillTx/>
                <a:latin typeface="Segoe UI"/>
                <a:ea typeface="+mn-ea"/>
                <a:cs typeface="+mn-cs"/>
              </a:rPr>
              <a:pPr marL="0" marR="0" lvl="0" indent="0" algn="r" defTabSz="924550" rtl="0" eaLnBrk="1" fontAlgn="auto" latinLnBrk="0" hangingPunct="1">
                <a:lnSpc>
                  <a:spcPct val="100000"/>
                </a:lnSpc>
                <a:spcBef>
                  <a:spcPts val="0"/>
                </a:spcBef>
                <a:spcAft>
                  <a:spcPts val="0"/>
                </a:spcAft>
                <a:buClrTx/>
                <a:buSzTx/>
                <a:buFontTx/>
                <a:buNone/>
                <a:tabLst/>
                <a:defRPr/>
              </a:pPr>
              <a:t>12</a:t>
            </a:fld>
            <a:endParaRPr kumimoji="0" lang="nl-NL" sz="10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3945078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1" name="Foto">
            <a:extLst>
              <a:ext uri="{FF2B5EF4-FFF2-40B4-BE49-F238E27FC236}">
                <a16:creationId xmlns:a16="http://schemas.microsoft.com/office/drawing/2014/main" id="{B83CC47A-D721-30A8-179F-4662EEB4CCEA}"/>
              </a:ext>
            </a:extLst>
          </p:cNvPr>
          <p:cNvSpPr>
            <a:spLocks noGrp="1"/>
          </p:cNvSpPr>
          <p:nvPr>
            <p:ph type="pic" sz="quarter" idx="13" hasCustomPrompt="1"/>
          </p:nvPr>
        </p:nvSpPr>
        <p:spPr>
          <a:xfrm>
            <a:off x="371475" y="368300"/>
            <a:ext cx="11449050" cy="4860925"/>
          </a:xfrm>
          <a:custGeom>
            <a:avLst/>
            <a:gdLst>
              <a:gd name="connsiteX0" fmla="*/ 0 w 11449050"/>
              <a:gd name="connsiteY0" fmla="*/ 0 h 4860925"/>
              <a:gd name="connsiteX1" fmla="*/ 359929 w 11449050"/>
              <a:gd name="connsiteY1" fmla="*/ 0 h 4860925"/>
              <a:gd name="connsiteX2" fmla="*/ 359929 w 11449050"/>
              <a:gd name="connsiteY2" fmla="*/ 2016584 h 4860925"/>
              <a:gd name="connsiteX3" fmla="*/ 1584065 w 11449050"/>
              <a:gd name="connsiteY3" fmla="*/ 2016584 h 4860925"/>
              <a:gd name="connsiteX4" fmla="*/ 1584065 w 11449050"/>
              <a:gd name="connsiteY4" fmla="*/ 0 h 4860925"/>
              <a:gd name="connsiteX5" fmla="*/ 11449050 w 11449050"/>
              <a:gd name="connsiteY5" fmla="*/ 0 h 4860925"/>
              <a:gd name="connsiteX6" fmla="*/ 11449050 w 11449050"/>
              <a:gd name="connsiteY6" fmla="*/ 4860925 h 4860925"/>
              <a:gd name="connsiteX7" fmla="*/ 0 w 11449050"/>
              <a:gd name="connsiteY7" fmla="*/ 4860925 h 48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9050" h="4860925">
                <a:moveTo>
                  <a:pt x="0" y="0"/>
                </a:moveTo>
                <a:lnTo>
                  <a:pt x="359929" y="0"/>
                </a:lnTo>
                <a:lnTo>
                  <a:pt x="359929" y="2016584"/>
                </a:lnTo>
                <a:lnTo>
                  <a:pt x="1584065" y="2016584"/>
                </a:lnTo>
                <a:lnTo>
                  <a:pt x="1584065" y="0"/>
                </a:lnTo>
                <a:lnTo>
                  <a:pt x="11449050" y="0"/>
                </a:lnTo>
                <a:lnTo>
                  <a:pt x="11449050" y="4860925"/>
                </a:lnTo>
                <a:lnTo>
                  <a:pt x="0" y="4860925"/>
                </a:lnTo>
                <a:close/>
              </a:path>
            </a:pathLst>
          </a:custGeom>
          <a:ln>
            <a:noFill/>
          </a:ln>
        </p:spPr>
        <p:txBody>
          <a:bodyPr wrap="square" bIns="828000" anchor="ctr">
            <a:noAutofit/>
          </a:bodyPr>
          <a:lstStyle>
            <a:lvl1pPr algn="ctr">
              <a:buNone/>
              <a:defRPr sz="1400">
                <a:solidFill>
                  <a:schemeClr val="bg1">
                    <a:lumMod val="50000"/>
                  </a:schemeClr>
                </a:solidFill>
              </a:defRPr>
            </a:lvl1pPr>
          </a:lstStyle>
          <a:p>
            <a:r>
              <a:rPr lang="nl-NL" dirty="0"/>
              <a:t>Sleep hier een afbeelding</a:t>
            </a:r>
            <a:br>
              <a:rPr lang="nl-NL" dirty="0"/>
            </a:br>
            <a:r>
              <a:rPr lang="nl-NL" dirty="0"/>
              <a:t>Klik dan Start &gt; Schikken &gt; Naar achtergrond</a:t>
            </a:r>
          </a:p>
        </p:txBody>
      </p:sp>
      <p:pic>
        <p:nvPicPr>
          <p:cNvPr id="13" name="Wapenlogo Gemeente Soest" descr="Wapenlogo Gemeente Soest&#10;">
            <a:extLst>
              <a:ext uri="{FF2B5EF4-FFF2-40B4-BE49-F238E27FC236}">
                <a16:creationId xmlns:a16="http://schemas.microsoft.com/office/drawing/2014/main" id="{7FB90B18-5D4A-F150-F1A2-36A2CC10670D}"/>
              </a:ext>
            </a:extLst>
          </p:cNvPr>
          <p:cNvPicPr>
            <a:picLocks noChangeAspect="1"/>
          </p:cNvPicPr>
          <p:nvPr userDrawn="1"/>
        </p:nvPicPr>
        <p:blipFill>
          <a:blip r:embed="rId2"/>
          <a:stretch>
            <a:fillRect/>
          </a:stretch>
        </p:blipFill>
        <p:spPr>
          <a:xfrm>
            <a:off x="908657" y="421617"/>
            <a:ext cx="869630" cy="1810735"/>
          </a:xfrm>
          <a:prstGeom prst="rect">
            <a:avLst/>
          </a:prstGeom>
        </p:spPr>
      </p:pic>
      <p:sp>
        <p:nvSpPr>
          <p:cNvPr id="2" name="Titel 1">
            <a:extLst>
              <a:ext uri="{FF2B5EF4-FFF2-40B4-BE49-F238E27FC236}">
                <a16:creationId xmlns:a16="http://schemas.microsoft.com/office/drawing/2014/main" id="{60C04C18-9352-6649-5D7D-850455999CEC}"/>
              </a:ext>
            </a:extLst>
          </p:cNvPr>
          <p:cNvSpPr>
            <a:spLocks noGrp="1"/>
          </p:cNvSpPr>
          <p:nvPr>
            <p:ph type="ctrTitle" hasCustomPrompt="1"/>
          </p:nvPr>
        </p:nvSpPr>
        <p:spPr>
          <a:xfrm>
            <a:off x="371475" y="4581526"/>
            <a:ext cx="9324975" cy="1295400"/>
          </a:xfrm>
          <a:solidFill>
            <a:schemeClr val="tx2"/>
          </a:solidFill>
          <a:ln>
            <a:noFill/>
          </a:ln>
        </p:spPr>
        <p:txBody>
          <a:bodyPr lIns="324000" tIns="216000" rIns="396000" bIns="396000" anchor="b"/>
          <a:lstStyle>
            <a:lvl1pPr algn="r">
              <a:defRPr sz="4800">
                <a:solidFill>
                  <a:schemeClr val="bg1"/>
                </a:solidFill>
                <a:latin typeface="Segoe UI Semibold" panose="020B0702040204020203" pitchFamily="34" charset="0"/>
                <a:cs typeface="Segoe UI Semibold" panose="020B0702040204020203" pitchFamily="34" charset="0"/>
              </a:defRPr>
            </a:lvl1pPr>
          </a:lstStyle>
          <a:p>
            <a:r>
              <a:rPr lang="nl-NL" dirty="0"/>
              <a:t>Titel-indeling</a:t>
            </a:r>
          </a:p>
        </p:txBody>
      </p:sp>
      <p:sp>
        <p:nvSpPr>
          <p:cNvPr id="3" name="Ondertitel 2">
            <a:extLst>
              <a:ext uri="{FF2B5EF4-FFF2-40B4-BE49-F238E27FC236}">
                <a16:creationId xmlns:a16="http://schemas.microsoft.com/office/drawing/2014/main" id="{BD8A43DB-EC96-3DB9-A607-E247A3755C13}"/>
              </a:ext>
            </a:extLst>
          </p:cNvPr>
          <p:cNvSpPr>
            <a:spLocks noGrp="1"/>
          </p:cNvSpPr>
          <p:nvPr>
            <p:ph type="subTitle" idx="1" hasCustomPrompt="1"/>
          </p:nvPr>
        </p:nvSpPr>
        <p:spPr>
          <a:xfrm>
            <a:off x="371475" y="5486400"/>
            <a:ext cx="9324975" cy="280782"/>
          </a:xfrm>
        </p:spPr>
        <p:txBody>
          <a:bodyPr lIns="324000" rIns="432000">
            <a:noAutofit/>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Plek voor de ondertitel</a:t>
            </a:r>
          </a:p>
        </p:txBody>
      </p:sp>
      <p:sp>
        <p:nvSpPr>
          <p:cNvPr id="7" name="Tekstvak 6">
            <a:extLst>
              <a:ext uri="{FF2B5EF4-FFF2-40B4-BE49-F238E27FC236}">
                <a16:creationId xmlns:a16="http://schemas.microsoft.com/office/drawing/2014/main" id="{BD25E9AA-AE23-A10E-7F17-633CEE8DA6B9}"/>
              </a:ext>
              <a:ext uri="{C183D7F6-B498-43B3-948B-1728B52AA6E4}">
                <adec:decorative xmlns:adec="http://schemas.microsoft.com/office/drawing/2017/decorative" val="1"/>
              </a:ext>
            </a:extLst>
          </p:cNvPr>
          <p:cNvSpPr txBox="1"/>
          <p:nvPr userDrawn="1"/>
        </p:nvSpPr>
        <p:spPr>
          <a:xfrm>
            <a:off x="368300" y="-127488"/>
            <a:ext cx="3763851" cy="107722"/>
          </a:xfrm>
          <a:prstGeom prst="rect">
            <a:avLst/>
          </a:prstGeom>
          <a:noFill/>
        </p:spPr>
        <p:txBody>
          <a:bodyPr wrap="none" lIns="0" tIns="0" rIns="0" bIns="0" rtlCol="0">
            <a:spAutoFit/>
          </a:bodyPr>
          <a:lstStyle/>
          <a:p>
            <a:pPr marL="0" indent="0"/>
            <a:r>
              <a:rPr lang="nl-NL" sz="700" dirty="0">
                <a:solidFill>
                  <a:schemeClr val="bg1">
                    <a:lumMod val="65000"/>
                  </a:schemeClr>
                </a:solidFill>
              </a:rPr>
              <a:t>Template Gemeente Soest | versie 1 – juli 2022 | Zippy Communicatie i.s.m. BeterePresentaties.nl</a:t>
            </a:r>
          </a:p>
        </p:txBody>
      </p:sp>
    </p:spTree>
    <p:extLst>
      <p:ext uri="{BB962C8B-B14F-4D97-AF65-F5344CB8AC3E}">
        <p14:creationId xmlns:p14="http://schemas.microsoft.com/office/powerpoint/2010/main" val="234346008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CA9B5CF1-8604-2927-C5A0-67F0711DC375}"/>
              </a:ext>
            </a:extLst>
          </p:cNvPr>
          <p:cNvSpPr>
            <a:spLocks noGrp="1"/>
          </p:cNvSpPr>
          <p:nvPr>
            <p:ph type="sldNum" sz="quarter" idx="12"/>
          </p:nvPr>
        </p:nvSpPr>
        <p:spPr/>
        <p:txBody>
          <a:bodyPr/>
          <a:lstStyle/>
          <a:p>
            <a:fld id="{EFCDC858-4D65-4A6B-AB91-359AD3C91829}" type="slidenum">
              <a:rPr lang="nl-NL" smtClean="0"/>
              <a:t>‹nr.›</a:t>
            </a:fld>
            <a:endParaRPr lang="nl-NL"/>
          </a:p>
        </p:txBody>
      </p:sp>
      <p:sp>
        <p:nvSpPr>
          <p:cNvPr id="2" name="Titel 1">
            <a:extLst>
              <a:ext uri="{FF2B5EF4-FFF2-40B4-BE49-F238E27FC236}">
                <a16:creationId xmlns:a16="http://schemas.microsoft.com/office/drawing/2014/main" id="{97201B65-6138-F72B-20FD-19AE6C65FFB0}"/>
              </a:ext>
            </a:extLst>
          </p:cNvPr>
          <p:cNvSpPr>
            <a:spLocks noGrp="1"/>
          </p:cNvSpPr>
          <p:nvPr>
            <p:ph type="title" hasCustomPrompt="1"/>
          </p:nvPr>
        </p:nvSpPr>
        <p:spPr>
          <a:xfrm>
            <a:off x="371476" y="368300"/>
            <a:ext cx="3995737" cy="1031803"/>
          </a:xfrm>
        </p:spPr>
        <p:txBody>
          <a:bodyPr anchor="t" anchorCtr="0"/>
          <a:lstStyle>
            <a:lvl1pPr>
              <a:defRPr sz="3200"/>
            </a:lvl1pPr>
          </a:lstStyle>
          <a:p>
            <a:r>
              <a:rPr lang="nl-NL" dirty="0"/>
              <a:t>Afbeelding met bijschrift-indeling</a:t>
            </a:r>
          </a:p>
        </p:txBody>
      </p:sp>
      <p:sp>
        <p:nvSpPr>
          <p:cNvPr id="3" name="Tijdelijke aanduiding voor afbeelding 2">
            <a:extLst>
              <a:ext uri="{FF2B5EF4-FFF2-40B4-BE49-F238E27FC236}">
                <a16:creationId xmlns:a16="http://schemas.microsoft.com/office/drawing/2014/main" id="{ED39D328-19D3-19E4-DB82-695486398508}"/>
              </a:ext>
            </a:extLst>
          </p:cNvPr>
          <p:cNvSpPr>
            <a:spLocks noGrp="1"/>
          </p:cNvSpPr>
          <p:nvPr>
            <p:ph type="pic" idx="1" hasCustomPrompt="1"/>
          </p:nvPr>
        </p:nvSpPr>
        <p:spPr>
          <a:xfrm>
            <a:off x="4619625" y="368301"/>
            <a:ext cx="7200900" cy="5508624"/>
          </a:xfrm>
        </p:spPr>
        <p:txBody>
          <a:bodyPr bIns="756000" anchor="ctr" anchorCtr="0"/>
          <a:lstStyle>
            <a:lvl1pPr marL="0" indent="0" algn="ctr">
              <a:buNone/>
              <a:defRPr sz="140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Sleep hier een afbeelding</a:t>
            </a:r>
            <a:br>
              <a:rPr lang="nl-NL" dirty="0"/>
            </a:br>
            <a:r>
              <a:rPr lang="nl-NL" dirty="0"/>
              <a:t>Klik dan Start &gt; Schikken &gt; Naar achtergrond</a:t>
            </a:r>
          </a:p>
        </p:txBody>
      </p:sp>
      <p:sp>
        <p:nvSpPr>
          <p:cNvPr id="4" name="Tijdelijke aanduiding voor tekst 3">
            <a:extLst>
              <a:ext uri="{FF2B5EF4-FFF2-40B4-BE49-F238E27FC236}">
                <a16:creationId xmlns:a16="http://schemas.microsoft.com/office/drawing/2014/main" id="{59C50342-DEBC-4EC6-DACE-BA9BF8735DC3}"/>
              </a:ext>
            </a:extLst>
          </p:cNvPr>
          <p:cNvSpPr>
            <a:spLocks noGrp="1"/>
          </p:cNvSpPr>
          <p:nvPr>
            <p:ph type="body" sz="half" idx="2"/>
          </p:nvPr>
        </p:nvSpPr>
        <p:spPr>
          <a:xfrm>
            <a:off x="371476" y="2024063"/>
            <a:ext cx="3995737" cy="3852862"/>
          </a:xfrm>
        </p:spPr>
        <p:txBody>
          <a:bodyPr>
            <a:noAutofit/>
          </a:bodyPr>
          <a:lstStyle>
            <a:lvl1pPr marL="0" indent="0">
              <a:buNone/>
              <a:defRPr sz="1800"/>
            </a:lvl1pPr>
            <a:lvl2pPr marL="358775" indent="-358775">
              <a:buFont typeface="+mj-lt"/>
              <a:buAutoNum type="arabicPeriod"/>
              <a:defRPr sz="1800"/>
            </a:lvl2pPr>
            <a:lvl3pPr marL="719138" indent="-273050">
              <a:buFont typeface="+mj-lt"/>
              <a:buAutoNum type="alphaLcPeriod"/>
              <a:defRPr sz="1800"/>
            </a:lvl3pPr>
            <a:lvl4pPr marL="177800" indent="-177800">
              <a:buFont typeface="Arial" panose="020B0604020202020204" pitchFamily="34" charset="0"/>
              <a:buChar char="•"/>
              <a:defRPr sz="1800"/>
            </a:lvl4pPr>
            <a:lvl5pPr marL="446088" indent="-177800">
              <a:buFont typeface="Segoe UI" panose="020B0502040204020203" pitchFamily="34" charset="0"/>
              <a:buChar char="-"/>
              <a:defRPr sz="1800"/>
            </a:lvl5pPr>
            <a:lvl6pPr marL="0" indent="0">
              <a:buFont typeface="Arial" panose="020B0604020202020204" pitchFamily="34" charset="0"/>
              <a:buChar char="​"/>
              <a:defRPr sz="2400"/>
            </a:lvl6pPr>
            <a:lvl7pPr marL="0" indent="0">
              <a:buFont typeface="Arial" panose="020B0604020202020204" pitchFamily="34" charset="0"/>
              <a:buChar char="​"/>
              <a:defRPr sz="1800"/>
            </a:lvl7pPr>
            <a:lvl8pPr marL="0" indent="0">
              <a:buFont typeface="Arial" panose="020B0604020202020204" pitchFamily="34" charset="0"/>
              <a:buChar char="​"/>
              <a:defRPr sz="1800"/>
            </a:lvl8pPr>
            <a:lvl9pPr marL="0" indent="0">
              <a:buFont typeface="Arial" panose="020B0604020202020204" pitchFamily="34" charset="0"/>
              <a:buChar cha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C5DBF35F-CE82-A4B6-8836-DED719603A86}"/>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0EF0F7E9-25F6-71D9-BDD8-E3A83595DBA5}"/>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877270282"/>
      </p:ext>
    </p:extLst>
  </p:cSld>
  <p:clrMapOvr>
    <a:masterClrMapping/>
  </p:clrMapOvr>
  <p:extLst>
    <p:ext uri="{DCECCB84-F9BA-43D5-87BE-67443E8EF086}">
      <p15:sldGuideLst xmlns:p15="http://schemas.microsoft.com/office/powerpoint/2012/main">
        <p15:guide id="1" pos="3160" userDrawn="1">
          <p15:clr>
            <a:srgbClr val="FBAE40"/>
          </p15:clr>
        </p15:guide>
        <p15:guide id="2" pos="2910" userDrawn="1">
          <p15:clr>
            <a:srgbClr val="FBAE40"/>
          </p15:clr>
        </p15:guide>
        <p15:guide id="3" pos="275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rechts">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7E70AD0-6946-CFB3-4387-50EC211DE9BC}"/>
              </a:ext>
            </a:extLst>
          </p:cNvPr>
          <p:cNvSpPr>
            <a:spLocks noGrp="1"/>
          </p:cNvSpPr>
          <p:nvPr>
            <p:ph type="sldNum" sz="quarter" idx="10"/>
          </p:nvPr>
        </p:nvSpPr>
        <p:spPr/>
        <p:txBody>
          <a:bodyPr/>
          <a:lstStyle/>
          <a:p>
            <a:fld id="{EFCDC858-4D65-4A6B-AB91-359AD3C91829}" type="slidenum">
              <a:rPr lang="nl-NL" smtClean="0"/>
              <a:pPr/>
              <a:t>‹nr.›</a:t>
            </a:fld>
            <a:endParaRPr lang="nl-NL" dirty="0"/>
          </a:p>
        </p:txBody>
      </p:sp>
      <p:sp>
        <p:nvSpPr>
          <p:cNvPr id="2" name="Titel 1">
            <a:extLst>
              <a:ext uri="{FF2B5EF4-FFF2-40B4-BE49-F238E27FC236}">
                <a16:creationId xmlns:a16="http://schemas.microsoft.com/office/drawing/2014/main" id="{B45E8989-0687-A34D-7CA1-7F9E5EADE1C8}"/>
              </a:ext>
            </a:extLst>
          </p:cNvPr>
          <p:cNvSpPr>
            <a:spLocks noGrp="1"/>
          </p:cNvSpPr>
          <p:nvPr>
            <p:ph type="title" hasCustomPrompt="1"/>
          </p:nvPr>
        </p:nvSpPr>
        <p:spPr>
          <a:xfrm>
            <a:off x="5016501" y="368300"/>
            <a:ext cx="6810610" cy="1475001"/>
          </a:xfrm>
        </p:spPr>
        <p:txBody>
          <a:bodyPr/>
          <a:lstStyle>
            <a:lvl1pPr>
              <a:defRPr sz="3200"/>
            </a:lvl1pPr>
          </a:lstStyle>
          <a:p>
            <a:r>
              <a:rPr lang="nl-NL" dirty="0"/>
              <a:t>Afbeelding met bijschrift rechts-indeling</a:t>
            </a:r>
          </a:p>
        </p:txBody>
      </p:sp>
      <p:sp>
        <p:nvSpPr>
          <p:cNvPr id="9" name="Tijdelijke aanduiding voor afbeelding 8">
            <a:extLst>
              <a:ext uri="{FF2B5EF4-FFF2-40B4-BE49-F238E27FC236}">
                <a16:creationId xmlns:a16="http://schemas.microsoft.com/office/drawing/2014/main" id="{7ED5EAAE-9AE4-7514-E639-31CB79577387}"/>
              </a:ext>
            </a:extLst>
          </p:cNvPr>
          <p:cNvSpPr>
            <a:spLocks noGrp="1"/>
          </p:cNvSpPr>
          <p:nvPr>
            <p:ph type="pic" sz="quarter" idx="14" hasCustomPrompt="1"/>
          </p:nvPr>
        </p:nvSpPr>
        <p:spPr>
          <a:xfrm>
            <a:off x="371476" y="368300"/>
            <a:ext cx="4248150" cy="5508625"/>
          </a:xfrm>
        </p:spPr>
        <p:txBody>
          <a:bodyPr bIns="756000" anchor="ctr"/>
          <a:lstStyle>
            <a:lvl1pPr algn="ctr">
              <a:buNone/>
              <a:defRPr sz="1400">
                <a:solidFill>
                  <a:schemeClr val="bg1">
                    <a:lumMod val="65000"/>
                  </a:schemeClr>
                </a:solidFill>
              </a:defRPr>
            </a:lvl1pPr>
          </a:lstStyle>
          <a:p>
            <a:r>
              <a:rPr lang="nl-NL" dirty="0"/>
              <a:t>Sleep hier een afbeelding</a:t>
            </a:r>
            <a:br>
              <a:rPr lang="nl-NL" dirty="0"/>
            </a:br>
            <a:r>
              <a:rPr lang="nl-NL" dirty="0"/>
              <a:t>Klik dan Start &gt; Schikken &gt; Naar achtergrond</a:t>
            </a:r>
          </a:p>
        </p:txBody>
      </p:sp>
      <p:sp>
        <p:nvSpPr>
          <p:cNvPr id="7" name="Tijdelijke aanduiding voor tekst 6">
            <a:extLst>
              <a:ext uri="{FF2B5EF4-FFF2-40B4-BE49-F238E27FC236}">
                <a16:creationId xmlns:a16="http://schemas.microsoft.com/office/drawing/2014/main" id="{0F4D4A6C-4E9B-B7E5-CF07-3E0401A8816E}"/>
              </a:ext>
            </a:extLst>
          </p:cNvPr>
          <p:cNvSpPr>
            <a:spLocks noGrp="1"/>
          </p:cNvSpPr>
          <p:nvPr>
            <p:ph type="body" sz="quarter" idx="13"/>
          </p:nvPr>
        </p:nvSpPr>
        <p:spPr>
          <a:xfrm>
            <a:off x="5016500" y="2024063"/>
            <a:ext cx="6810610" cy="3852862"/>
          </a:xfrm>
        </p:spPr>
        <p:txBody>
          <a:bodyPr/>
          <a:lstStyle>
            <a:lvl1pPr>
              <a:defRPr sz="1800"/>
            </a:lvl1pPr>
            <a:lvl2pPr>
              <a:defRPr sz="1800"/>
            </a:lvl2pPr>
            <a:lvl3pPr>
              <a:defRPr sz="1800"/>
            </a:lvl3pPr>
            <a:lvl4pPr>
              <a:defRPr sz="1800"/>
            </a:lvl4pPr>
            <a:lvl5pPr>
              <a:defRPr sz="1800"/>
            </a:lvl5pPr>
            <a:lvl6pPr>
              <a:defRPr sz="2400"/>
            </a:lvl6pPr>
            <a:lvl7pPr>
              <a:defRPr sz="1800"/>
            </a:lvl7pPr>
            <a:lvl8pPr>
              <a:defRPr sz="18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641933A1-3B65-1735-0A6C-D7C530C6ED0F}"/>
              </a:ext>
            </a:extLst>
          </p:cNvPr>
          <p:cNvSpPr>
            <a:spLocks noGrp="1"/>
          </p:cNvSpPr>
          <p:nvPr>
            <p:ph type="dt" sz="half" idx="11"/>
          </p:nvPr>
        </p:nvSpPr>
        <p:spPr/>
        <p:txBody>
          <a:bodyPr/>
          <a:lstStyle/>
          <a:p>
            <a:endParaRPr lang="nl-NL" dirty="0"/>
          </a:p>
        </p:txBody>
      </p:sp>
      <p:sp>
        <p:nvSpPr>
          <p:cNvPr id="5" name="Tijdelijke aanduiding voor voettekst 4">
            <a:extLst>
              <a:ext uri="{FF2B5EF4-FFF2-40B4-BE49-F238E27FC236}">
                <a16:creationId xmlns:a16="http://schemas.microsoft.com/office/drawing/2014/main" id="{6569F991-5E4A-B8A5-15D1-5306C25D6AD0}"/>
              </a:ext>
            </a:extLst>
          </p:cNvPr>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2811713669"/>
      </p:ext>
    </p:extLst>
  </p:cSld>
  <p:clrMapOvr>
    <a:masterClrMapping/>
  </p:clrMapOvr>
  <p:extLst>
    <p:ext uri="{DCECCB84-F9BA-43D5-87BE-67443E8EF086}">
      <p15:sldGuideLst xmlns:p15="http://schemas.microsoft.com/office/powerpoint/2012/main">
        <p15:guide id="3" pos="4770" userDrawn="1">
          <p15:clr>
            <a:srgbClr val="FBAE40"/>
          </p15:clr>
        </p15:guide>
        <p15:guide id="4" pos="2910" userDrawn="1">
          <p15:clr>
            <a:srgbClr val="FBAE40"/>
          </p15:clr>
        </p15:guide>
        <p15:guide id="5" pos="3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38041C96-366A-33CD-3BC2-4137CE2BD247}"/>
              </a:ext>
            </a:extLst>
          </p:cNvPr>
          <p:cNvSpPr>
            <a:spLocks noGrp="1"/>
          </p:cNvSpPr>
          <p:nvPr>
            <p:ph type="sldNum" sz="quarter" idx="12"/>
          </p:nvPr>
        </p:nvSpPr>
        <p:spPr/>
        <p:txBody>
          <a:bodyPr/>
          <a:lstStyle/>
          <a:p>
            <a:fld id="{EFCDC858-4D65-4A6B-AB91-359AD3C91829}" type="slidenum">
              <a:rPr lang="nl-NL" smtClean="0"/>
              <a:t>‹nr.›</a:t>
            </a:fld>
            <a:endParaRPr lang="nl-NL"/>
          </a:p>
        </p:txBody>
      </p:sp>
      <p:sp>
        <p:nvSpPr>
          <p:cNvPr id="2" name="Titel 1">
            <a:extLst>
              <a:ext uri="{FF2B5EF4-FFF2-40B4-BE49-F238E27FC236}">
                <a16:creationId xmlns:a16="http://schemas.microsoft.com/office/drawing/2014/main" id="{3384E36F-C750-9BC2-A807-4798DCEC4E00}"/>
              </a:ext>
            </a:extLst>
          </p:cNvPr>
          <p:cNvSpPr>
            <a:spLocks noGrp="1"/>
          </p:cNvSpPr>
          <p:nvPr>
            <p:ph type="title" hasCustomPrompt="1"/>
          </p:nvPr>
        </p:nvSpPr>
        <p:spPr/>
        <p:txBody>
          <a:bodyPr/>
          <a:lstStyle>
            <a:lvl1pPr>
              <a:defRPr/>
            </a:lvl1pPr>
          </a:lstStyle>
          <a:p>
            <a:r>
              <a:rPr lang="nl-NL" dirty="0"/>
              <a:t>Titel en object-indeling</a:t>
            </a:r>
          </a:p>
        </p:txBody>
      </p:sp>
      <p:sp>
        <p:nvSpPr>
          <p:cNvPr id="3" name="Tijdelijke aanduiding voor inhoud 2">
            <a:extLst>
              <a:ext uri="{FF2B5EF4-FFF2-40B4-BE49-F238E27FC236}">
                <a16:creationId xmlns:a16="http://schemas.microsoft.com/office/drawing/2014/main" id="{7C75D37F-BAD2-05CF-9EFC-45D909EC367C}"/>
              </a:ext>
            </a:extLst>
          </p:cNvPr>
          <p:cNvSpPr>
            <a:spLocks noGrp="1"/>
          </p:cNvSpPr>
          <p:nvPr>
            <p:ph idx="1"/>
          </p:nvPr>
        </p:nvSpPr>
        <p:spPr>
          <a:xfrm>
            <a:off x="371475" y="2024063"/>
            <a:ext cx="9324975" cy="385286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47BC4F72-B9A4-59B2-EF5F-1EC4137DEAD0}"/>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51AAC910-8EB2-AA90-4F25-91D944347FBC}"/>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306026832"/>
      </p:ext>
    </p:extLst>
  </p:cSld>
  <p:clrMapOvr>
    <a:masterClrMapping/>
  </p:clrMapOvr>
  <p:extLst>
    <p:ext uri="{DCECCB84-F9BA-43D5-87BE-67443E8EF086}">
      <p15:sldGuideLst xmlns:p15="http://schemas.microsoft.com/office/powerpoint/2012/main">
        <p15:guide id="1" pos="6108" userDrawn="1">
          <p15:clr>
            <a:srgbClr val="FBAE40"/>
          </p15:clr>
        </p15:guide>
        <p15:guide id="2" orient="horz" pos="1275" userDrawn="1">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EA3FB581-F390-B9E5-2511-1D0EA28639DB}"/>
              </a:ext>
            </a:extLst>
          </p:cNvPr>
          <p:cNvSpPr/>
          <p:nvPr userDrawn="1"/>
        </p:nvSpPr>
        <p:spPr>
          <a:xfrm>
            <a:off x="371475" y="2024063"/>
            <a:ext cx="11449050" cy="4465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42C7ADC-E179-D6D2-DA71-AB13EB296F9C}"/>
              </a:ext>
            </a:extLst>
          </p:cNvPr>
          <p:cNvSpPr>
            <a:spLocks noGrp="1"/>
          </p:cNvSpPr>
          <p:nvPr>
            <p:ph type="title" hasCustomPrompt="1"/>
          </p:nvPr>
        </p:nvSpPr>
        <p:spPr>
          <a:xfrm>
            <a:off x="371475" y="3897679"/>
            <a:ext cx="7056437" cy="664797"/>
          </a:xfrm>
          <a:solidFill>
            <a:schemeClr val="tx2"/>
          </a:solidFill>
        </p:spPr>
        <p:txBody>
          <a:bodyPr lIns="324000" tIns="0" rIns="396000" bIns="0" anchor="b"/>
          <a:lstStyle>
            <a:lvl1pPr marL="0" indent="0">
              <a:defRPr sz="4800">
                <a:solidFill>
                  <a:schemeClr val="bg1"/>
                </a:solidFill>
                <a:latin typeface="Segoe UI Semibold" panose="020B0702040204020203" pitchFamily="34" charset="0"/>
                <a:cs typeface="Segoe UI Semibold" panose="020B0702040204020203" pitchFamily="34" charset="0"/>
              </a:defRPr>
            </a:lvl1pPr>
          </a:lstStyle>
          <a:p>
            <a:r>
              <a:rPr lang="nl-NL" dirty="0"/>
              <a:t>Sectiekop-indeling</a:t>
            </a:r>
          </a:p>
        </p:txBody>
      </p:sp>
      <p:sp>
        <p:nvSpPr>
          <p:cNvPr id="3" name="Tijdelijke aanduiding voor tekst 2">
            <a:extLst>
              <a:ext uri="{FF2B5EF4-FFF2-40B4-BE49-F238E27FC236}">
                <a16:creationId xmlns:a16="http://schemas.microsoft.com/office/drawing/2014/main" id="{A51700B9-C0C7-EA58-EB47-CB357E730DB8}"/>
              </a:ext>
            </a:extLst>
          </p:cNvPr>
          <p:cNvSpPr>
            <a:spLocks noGrp="1"/>
          </p:cNvSpPr>
          <p:nvPr>
            <p:ph type="body" idx="1" hasCustomPrompt="1"/>
          </p:nvPr>
        </p:nvSpPr>
        <p:spPr>
          <a:xfrm>
            <a:off x="371475" y="4589463"/>
            <a:ext cx="7056437" cy="357727"/>
          </a:xfrm>
        </p:spPr>
        <p:txBody>
          <a:bodyPr lIns="360000" tIns="38100" rIns="396000" bIns="38100">
            <a:sp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Plek voor de ondertitel</a:t>
            </a:r>
          </a:p>
        </p:txBody>
      </p:sp>
      <p:pic>
        <p:nvPicPr>
          <p:cNvPr id="8" name="Afbeelding 7">
            <a:extLst>
              <a:ext uri="{FF2B5EF4-FFF2-40B4-BE49-F238E27FC236}">
                <a16:creationId xmlns:a16="http://schemas.microsoft.com/office/drawing/2014/main" id="{302A7731-204A-1D48-9E75-38140A5DB49A}"/>
              </a:ext>
            </a:extLst>
          </p:cNvPr>
          <p:cNvPicPr>
            <a:picLocks noChangeAspect="1"/>
          </p:cNvPicPr>
          <p:nvPr userDrawn="1"/>
        </p:nvPicPr>
        <p:blipFill>
          <a:blip r:embed="rId2">
            <a:alphaModFix/>
          </a:blip>
          <a:stretch>
            <a:fillRect/>
          </a:stretch>
        </p:blipFill>
        <p:spPr>
          <a:xfrm>
            <a:off x="731838" y="440668"/>
            <a:ext cx="2780467" cy="1399813"/>
          </a:xfrm>
          <a:prstGeom prst="rect">
            <a:avLst/>
          </a:prstGeom>
          <a:noFill/>
        </p:spPr>
      </p:pic>
      <p:sp>
        <p:nvSpPr>
          <p:cNvPr id="13" name="Tijdelijke aanduiding voor afbeelding 12">
            <a:extLst>
              <a:ext uri="{FF2B5EF4-FFF2-40B4-BE49-F238E27FC236}">
                <a16:creationId xmlns:a16="http://schemas.microsoft.com/office/drawing/2014/main" id="{1CE4A0AF-62DB-3FD2-7C0B-0A1F8E534DA5}"/>
              </a:ext>
            </a:extLst>
          </p:cNvPr>
          <p:cNvSpPr>
            <a:spLocks noGrp="1"/>
          </p:cNvSpPr>
          <p:nvPr>
            <p:ph type="pic" sz="quarter" idx="10" hasCustomPrompt="1"/>
          </p:nvPr>
        </p:nvSpPr>
        <p:spPr>
          <a:xfrm>
            <a:off x="7427913" y="368300"/>
            <a:ext cx="3960812" cy="5508625"/>
          </a:xfrm>
        </p:spPr>
        <p:txBody>
          <a:bodyPr bIns="612000" anchor="ctr"/>
          <a:lstStyle>
            <a:lvl1pPr algn="ctr">
              <a:buNone/>
              <a:defRPr sz="1400">
                <a:solidFill>
                  <a:schemeClr val="bg1">
                    <a:lumMod val="85000"/>
                  </a:schemeClr>
                </a:solidFill>
              </a:defRPr>
            </a:lvl1pPr>
          </a:lstStyle>
          <a:p>
            <a:r>
              <a:rPr lang="nl-NL" dirty="0"/>
              <a:t>Sleep hier een afbeelding</a:t>
            </a:r>
            <a:br>
              <a:rPr lang="nl-NL" dirty="0"/>
            </a:br>
            <a:r>
              <a:rPr lang="nl-NL" dirty="0"/>
              <a:t>Klik dan Start &gt; Schikken &gt; Naar achtergrond</a:t>
            </a:r>
          </a:p>
        </p:txBody>
      </p:sp>
      <p:sp>
        <p:nvSpPr>
          <p:cNvPr id="5" name="Tekstvak 4">
            <a:extLst>
              <a:ext uri="{FF2B5EF4-FFF2-40B4-BE49-F238E27FC236}">
                <a16:creationId xmlns:a16="http://schemas.microsoft.com/office/drawing/2014/main" id="{03D0DA3E-747E-D8DF-EDB0-875DEA4E8C99}"/>
              </a:ext>
              <a:ext uri="{C183D7F6-B498-43B3-948B-1728B52AA6E4}">
                <adec:decorative xmlns:adec="http://schemas.microsoft.com/office/drawing/2017/decorative" val="1"/>
              </a:ext>
            </a:extLst>
          </p:cNvPr>
          <p:cNvSpPr txBox="1"/>
          <p:nvPr userDrawn="1"/>
        </p:nvSpPr>
        <p:spPr>
          <a:xfrm>
            <a:off x="573" y="-127488"/>
            <a:ext cx="144270" cy="107722"/>
          </a:xfrm>
          <a:prstGeom prst="rect">
            <a:avLst/>
          </a:prstGeom>
          <a:noFill/>
        </p:spPr>
        <p:txBody>
          <a:bodyPr wrap="none" lIns="0" tIns="0" rIns="0" bIns="0" rtlCol="0">
            <a:spAutoFit/>
          </a:bodyPr>
          <a:lstStyle/>
          <a:p>
            <a:pPr marL="0" indent="0"/>
            <a:r>
              <a:rPr lang="nl-NL" sz="700" dirty="0">
                <a:solidFill>
                  <a:schemeClr val="bg1">
                    <a:lumMod val="65000"/>
                  </a:schemeClr>
                </a:solidFill>
              </a:rPr>
              <a:t>      </a:t>
            </a:r>
          </a:p>
        </p:txBody>
      </p:sp>
    </p:spTree>
    <p:extLst>
      <p:ext uri="{BB962C8B-B14F-4D97-AF65-F5344CB8AC3E}">
        <p14:creationId xmlns:p14="http://schemas.microsoft.com/office/powerpoint/2010/main" val="589194718"/>
      </p:ext>
    </p:extLst>
  </p:cSld>
  <p:clrMapOvr>
    <a:masterClrMapping/>
  </p:clrMapOvr>
  <p:extLst>
    <p:ext uri="{DCECCB84-F9BA-43D5-87BE-67443E8EF086}">
      <p15:sldGuideLst xmlns:p15="http://schemas.microsoft.com/office/powerpoint/2012/main">
        <p15:guide id="1" orient="horz" pos="1275"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tekst twee kolommen">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FC7F6583-27EC-02C2-2A23-28FA2D61443D}"/>
              </a:ext>
            </a:extLst>
          </p:cNvPr>
          <p:cNvSpPr>
            <a:spLocks noGrp="1"/>
          </p:cNvSpPr>
          <p:nvPr>
            <p:ph type="sldNum" sz="quarter" idx="10"/>
          </p:nvPr>
        </p:nvSpPr>
        <p:spPr/>
        <p:txBody>
          <a:bodyPr/>
          <a:lstStyle/>
          <a:p>
            <a:fld id="{EFCDC858-4D65-4A6B-AB91-359AD3C91829}" type="slidenum">
              <a:rPr lang="nl-NL" smtClean="0"/>
              <a:pPr/>
              <a:t>‹nr.›</a:t>
            </a:fld>
            <a:endParaRPr lang="nl-NL" dirty="0"/>
          </a:p>
        </p:txBody>
      </p:sp>
      <p:sp>
        <p:nvSpPr>
          <p:cNvPr id="2" name="Titel 1">
            <a:extLst>
              <a:ext uri="{FF2B5EF4-FFF2-40B4-BE49-F238E27FC236}">
                <a16:creationId xmlns:a16="http://schemas.microsoft.com/office/drawing/2014/main" id="{EA0081BA-6AC4-DB3C-2C43-57B4E4DA5E65}"/>
              </a:ext>
            </a:extLst>
          </p:cNvPr>
          <p:cNvSpPr>
            <a:spLocks noGrp="1"/>
          </p:cNvSpPr>
          <p:nvPr>
            <p:ph type="title" hasCustomPrompt="1"/>
          </p:nvPr>
        </p:nvSpPr>
        <p:spPr/>
        <p:txBody>
          <a:bodyPr/>
          <a:lstStyle>
            <a:lvl1pPr>
              <a:defRPr/>
            </a:lvl1pPr>
          </a:lstStyle>
          <a:p>
            <a:r>
              <a:rPr lang="nl-NL" dirty="0"/>
              <a:t>Titel en tekst twee kolommen-indeling</a:t>
            </a:r>
          </a:p>
        </p:txBody>
      </p:sp>
      <p:sp>
        <p:nvSpPr>
          <p:cNvPr id="7" name="Tijdelijke aanduiding voor inhoud 6">
            <a:extLst>
              <a:ext uri="{FF2B5EF4-FFF2-40B4-BE49-F238E27FC236}">
                <a16:creationId xmlns:a16="http://schemas.microsoft.com/office/drawing/2014/main" id="{E539D398-4C08-0A4D-613E-5C506179F1E9}"/>
              </a:ext>
            </a:extLst>
          </p:cNvPr>
          <p:cNvSpPr>
            <a:spLocks noGrp="1"/>
          </p:cNvSpPr>
          <p:nvPr>
            <p:ph sz="quarter" idx="13"/>
          </p:nvPr>
        </p:nvSpPr>
        <p:spPr/>
        <p:txBody>
          <a:bodyPr numCol="2" spcCol="576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A529AF9B-19CA-833A-7EF2-E3D7244489DD}"/>
              </a:ext>
            </a:extLst>
          </p:cNvPr>
          <p:cNvSpPr>
            <a:spLocks noGrp="1"/>
          </p:cNvSpPr>
          <p:nvPr>
            <p:ph type="dt" sz="half" idx="11"/>
          </p:nvPr>
        </p:nvSpPr>
        <p:spPr/>
        <p:txBody>
          <a:bodyPr/>
          <a:lstStyle/>
          <a:p>
            <a:endParaRPr lang="nl-NL" dirty="0"/>
          </a:p>
        </p:txBody>
      </p:sp>
      <p:sp>
        <p:nvSpPr>
          <p:cNvPr id="5" name="Tijdelijke aanduiding voor voettekst 4">
            <a:extLst>
              <a:ext uri="{FF2B5EF4-FFF2-40B4-BE49-F238E27FC236}">
                <a16:creationId xmlns:a16="http://schemas.microsoft.com/office/drawing/2014/main" id="{7EC62212-5938-6F17-A33C-899DDFB6D3DF}"/>
              </a:ext>
            </a:extLst>
          </p:cNvPr>
          <p:cNvSpPr>
            <a:spLocks noGrp="1"/>
          </p:cNvSpPr>
          <p:nvPr>
            <p:ph type="ftr" sz="quarter" idx="12"/>
          </p:nvPr>
        </p:nvSpPr>
        <p:spPr/>
        <p:txBody>
          <a:bodyPr/>
          <a:lstStyle/>
          <a:p>
            <a:endParaRPr lang="nl-NL" dirty="0"/>
          </a:p>
        </p:txBody>
      </p:sp>
    </p:spTree>
    <p:extLst>
      <p:ext uri="{BB962C8B-B14F-4D97-AF65-F5344CB8AC3E}">
        <p14:creationId xmlns:p14="http://schemas.microsoft.com/office/powerpoint/2010/main" val="1814588374"/>
      </p:ext>
    </p:extLst>
  </p:cSld>
  <p:clrMapOvr>
    <a:masterClrMapping/>
  </p:clrMapOvr>
  <p:extLst>
    <p:ext uri="{DCECCB84-F9BA-43D5-87BE-67443E8EF086}">
      <p15:sldGuideLst xmlns:p15="http://schemas.microsoft.com/office/powerpoint/2012/main">
        <p15:guide id="1" orient="horz" pos="1275" userDrawn="1">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CD3FE553-40EA-5484-FA8A-4FCC5796915A}"/>
              </a:ext>
            </a:extLst>
          </p:cNvPr>
          <p:cNvSpPr>
            <a:spLocks noGrp="1"/>
          </p:cNvSpPr>
          <p:nvPr>
            <p:ph type="sldNum" sz="quarter" idx="12"/>
          </p:nvPr>
        </p:nvSpPr>
        <p:spPr/>
        <p:txBody>
          <a:bodyPr/>
          <a:lstStyle/>
          <a:p>
            <a:fld id="{EFCDC858-4D65-4A6B-AB91-359AD3C91829}" type="slidenum">
              <a:rPr lang="nl-NL" smtClean="0"/>
              <a:t>‹nr.›</a:t>
            </a:fld>
            <a:endParaRPr lang="nl-NL"/>
          </a:p>
        </p:txBody>
      </p:sp>
      <p:sp>
        <p:nvSpPr>
          <p:cNvPr id="2" name="Titel 1">
            <a:extLst>
              <a:ext uri="{FF2B5EF4-FFF2-40B4-BE49-F238E27FC236}">
                <a16:creationId xmlns:a16="http://schemas.microsoft.com/office/drawing/2014/main" id="{EFF9D6D6-D436-2758-5A92-12593A12C78E}"/>
              </a:ext>
            </a:extLst>
          </p:cNvPr>
          <p:cNvSpPr>
            <a:spLocks noGrp="1"/>
          </p:cNvSpPr>
          <p:nvPr>
            <p:ph type="title" hasCustomPrompt="1"/>
          </p:nvPr>
        </p:nvSpPr>
        <p:spPr>
          <a:xfrm>
            <a:off x="371475" y="368300"/>
            <a:ext cx="11449050" cy="699404"/>
          </a:xfrm>
        </p:spPr>
        <p:txBody>
          <a:bodyPr/>
          <a:lstStyle>
            <a:lvl1pPr>
              <a:defRPr/>
            </a:lvl1pPr>
          </a:lstStyle>
          <a:p>
            <a:r>
              <a:rPr lang="nl-NL" dirty="0"/>
              <a:t>Inhoud van twee-indeling</a:t>
            </a:r>
          </a:p>
        </p:txBody>
      </p:sp>
      <p:sp>
        <p:nvSpPr>
          <p:cNvPr id="3" name="Tijdelijke aanduiding voor inhoud 2">
            <a:extLst>
              <a:ext uri="{FF2B5EF4-FFF2-40B4-BE49-F238E27FC236}">
                <a16:creationId xmlns:a16="http://schemas.microsoft.com/office/drawing/2014/main" id="{284D6752-5D56-6C71-3AB3-7514471468CE}"/>
              </a:ext>
            </a:extLst>
          </p:cNvPr>
          <p:cNvSpPr>
            <a:spLocks noGrp="1"/>
          </p:cNvSpPr>
          <p:nvPr>
            <p:ph sz="half" idx="1"/>
          </p:nvPr>
        </p:nvSpPr>
        <p:spPr>
          <a:xfrm>
            <a:off x="371475" y="2024063"/>
            <a:ext cx="5437186" cy="38528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56AE7786-3F73-74AC-86B4-4270B4E19F4A}"/>
              </a:ext>
            </a:extLst>
          </p:cNvPr>
          <p:cNvSpPr>
            <a:spLocks noGrp="1"/>
          </p:cNvSpPr>
          <p:nvPr>
            <p:ph sz="half" idx="2"/>
          </p:nvPr>
        </p:nvSpPr>
        <p:spPr>
          <a:xfrm>
            <a:off x="6383339" y="2024063"/>
            <a:ext cx="5437186" cy="385286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AD6A1CC9-01B7-EE36-2D29-E03E3CF549E7}"/>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03424CFF-13F1-318C-5C10-3A866C5F1C71}"/>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010506558"/>
      </p:ext>
    </p:extLst>
  </p:cSld>
  <p:clrMapOvr>
    <a:masterClrMapping/>
  </p:clrMapOvr>
  <p:extLst>
    <p:ext uri="{DCECCB84-F9BA-43D5-87BE-67443E8EF086}">
      <p15:sldGuideLst xmlns:p15="http://schemas.microsoft.com/office/powerpoint/2012/main">
        <p15:guide id="1" orient="horz" pos="1275" userDrawn="1">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9" name="Tijdelijke aanduiding voor dianummer 8">
            <a:extLst>
              <a:ext uri="{FF2B5EF4-FFF2-40B4-BE49-F238E27FC236}">
                <a16:creationId xmlns:a16="http://schemas.microsoft.com/office/drawing/2014/main" id="{E1421A13-EDEC-0D5F-CFDC-0F72208725C7}"/>
              </a:ext>
            </a:extLst>
          </p:cNvPr>
          <p:cNvSpPr>
            <a:spLocks noGrp="1"/>
          </p:cNvSpPr>
          <p:nvPr>
            <p:ph type="sldNum" sz="quarter" idx="12"/>
          </p:nvPr>
        </p:nvSpPr>
        <p:spPr/>
        <p:txBody>
          <a:bodyPr/>
          <a:lstStyle/>
          <a:p>
            <a:fld id="{EFCDC858-4D65-4A6B-AB91-359AD3C91829}" type="slidenum">
              <a:rPr lang="nl-NL" smtClean="0"/>
              <a:t>‹nr.›</a:t>
            </a:fld>
            <a:endParaRPr lang="nl-NL"/>
          </a:p>
        </p:txBody>
      </p:sp>
      <p:sp>
        <p:nvSpPr>
          <p:cNvPr id="10" name="Titel 9">
            <a:extLst>
              <a:ext uri="{FF2B5EF4-FFF2-40B4-BE49-F238E27FC236}">
                <a16:creationId xmlns:a16="http://schemas.microsoft.com/office/drawing/2014/main" id="{52799CFC-5129-64FE-53C2-73A5028F3C5C}"/>
              </a:ext>
            </a:extLst>
          </p:cNvPr>
          <p:cNvSpPr>
            <a:spLocks noGrp="1"/>
          </p:cNvSpPr>
          <p:nvPr>
            <p:ph type="title" hasCustomPrompt="1"/>
          </p:nvPr>
        </p:nvSpPr>
        <p:spPr>
          <a:xfrm>
            <a:off x="371475" y="368300"/>
            <a:ext cx="11449050" cy="699404"/>
          </a:xfrm>
        </p:spPr>
        <p:txBody>
          <a:bodyPr/>
          <a:lstStyle>
            <a:lvl1pPr>
              <a:defRPr/>
            </a:lvl1pPr>
          </a:lstStyle>
          <a:p>
            <a:r>
              <a:rPr lang="nl-NL" dirty="0"/>
              <a:t>Vergelijking-indeling</a:t>
            </a:r>
          </a:p>
        </p:txBody>
      </p:sp>
      <p:sp>
        <p:nvSpPr>
          <p:cNvPr id="3" name="Tijdelijke aanduiding voor tekst 2">
            <a:extLst>
              <a:ext uri="{FF2B5EF4-FFF2-40B4-BE49-F238E27FC236}">
                <a16:creationId xmlns:a16="http://schemas.microsoft.com/office/drawing/2014/main" id="{7A098072-CAC5-EF13-88CF-A187112B8862}"/>
              </a:ext>
            </a:extLst>
          </p:cNvPr>
          <p:cNvSpPr>
            <a:spLocks noGrp="1"/>
          </p:cNvSpPr>
          <p:nvPr>
            <p:ph type="body" idx="1"/>
          </p:nvPr>
        </p:nvSpPr>
        <p:spPr>
          <a:xfrm>
            <a:off x="371475" y="2019300"/>
            <a:ext cx="5410541" cy="280782"/>
          </a:xfrm>
        </p:spPr>
        <p:txBody>
          <a:bodyPr anchor="b">
            <a:spAutoFit/>
          </a:bodyPr>
          <a:lstStyle>
            <a:lvl1pPr marL="0" indent="0">
              <a:buNone/>
              <a:defRPr sz="1800" b="1">
                <a:solidFill>
                  <a:schemeClr val="tx2"/>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539874D-8CFF-2D25-7C6D-CD9657623AEB}"/>
              </a:ext>
            </a:extLst>
          </p:cNvPr>
          <p:cNvSpPr>
            <a:spLocks noGrp="1"/>
          </p:cNvSpPr>
          <p:nvPr>
            <p:ph sz="half" idx="2"/>
          </p:nvPr>
        </p:nvSpPr>
        <p:spPr>
          <a:xfrm>
            <a:off x="371475" y="2492896"/>
            <a:ext cx="5410541" cy="3384029"/>
          </a:xfrm>
        </p:spPr>
        <p:txBody>
          <a:bodyPr/>
          <a:lstStyle>
            <a:lvl1pPr>
              <a:defRPr sz="1800"/>
            </a:lvl1pPr>
            <a:lvl2pPr>
              <a:defRPr sz="1800"/>
            </a:lvl2pPr>
            <a:lvl3pPr>
              <a:defRPr sz="1800"/>
            </a:lvl3pPr>
            <a:lvl4pPr>
              <a:defRPr sz="1800"/>
            </a:lvl4pPr>
            <a:lvl5pPr>
              <a:defRPr sz="1800"/>
            </a:lvl5pPr>
            <a:lvl6pPr>
              <a:defRPr sz="2400"/>
            </a:lvl6pPr>
            <a:lvl7pPr>
              <a:defRPr sz="1800"/>
            </a:lvl7pPr>
            <a:lvl8pPr>
              <a:defRPr sz="18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663F47FF-3507-1511-53B0-39046AE1997D}"/>
              </a:ext>
            </a:extLst>
          </p:cNvPr>
          <p:cNvSpPr>
            <a:spLocks noGrp="1"/>
          </p:cNvSpPr>
          <p:nvPr>
            <p:ph type="body" sz="quarter" idx="3"/>
          </p:nvPr>
        </p:nvSpPr>
        <p:spPr>
          <a:xfrm>
            <a:off x="6383338" y="2019300"/>
            <a:ext cx="5437187" cy="280782"/>
          </a:xfrm>
        </p:spPr>
        <p:txBody>
          <a:bodyPr anchor="b">
            <a:spAutoFit/>
          </a:bodyPr>
          <a:lstStyle>
            <a:lvl1pPr marL="0" indent="0">
              <a:buNone/>
              <a:defRPr sz="1800" b="1">
                <a:solidFill>
                  <a:schemeClr val="tx2"/>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E50C5E5-F08F-870A-A7E5-4928C8A3A4B9}"/>
              </a:ext>
            </a:extLst>
          </p:cNvPr>
          <p:cNvSpPr>
            <a:spLocks noGrp="1"/>
          </p:cNvSpPr>
          <p:nvPr>
            <p:ph sz="quarter" idx="4"/>
          </p:nvPr>
        </p:nvSpPr>
        <p:spPr>
          <a:xfrm>
            <a:off x="6383338" y="2492896"/>
            <a:ext cx="5437187" cy="3384029"/>
          </a:xfrm>
        </p:spPr>
        <p:txBody>
          <a:bodyPr/>
          <a:lstStyle>
            <a:lvl1pPr>
              <a:defRPr sz="1800"/>
            </a:lvl1pPr>
            <a:lvl2pPr>
              <a:defRPr sz="1800"/>
            </a:lvl2pPr>
            <a:lvl3pPr>
              <a:defRPr sz="1800"/>
            </a:lvl3pPr>
            <a:lvl4pPr>
              <a:defRPr sz="1800"/>
            </a:lvl4pPr>
            <a:lvl5pPr>
              <a:defRPr sz="1800"/>
            </a:lvl5pPr>
            <a:lvl6pPr>
              <a:defRPr sz="2400"/>
            </a:lvl6pPr>
            <a:lvl7pPr>
              <a:defRPr sz="1800"/>
            </a:lvl7pPr>
            <a:lvl8pPr>
              <a:defRPr sz="18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4949CB02-C369-C981-E9FF-C6D29C0EAF89}"/>
              </a:ext>
            </a:extLst>
          </p:cNvPr>
          <p:cNvSpPr>
            <a:spLocks noGrp="1"/>
          </p:cNvSpPr>
          <p:nvPr>
            <p:ph type="dt" sz="half" idx="10"/>
          </p:nvPr>
        </p:nvSpPr>
        <p:spPr/>
        <p:txBody>
          <a:bodyPr/>
          <a:lstStyle/>
          <a:p>
            <a:endParaRPr lang="nl-NL"/>
          </a:p>
        </p:txBody>
      </p:sp>
      <p:sp>
        <p:nvSpPr>
          <p:cNvPr id="8" name="Tijdelijke aanduiding voor voettekst 7">
            <a:extLst>
              <a:ext uri="{FF2B5EF4-FFF2-40B4-BE49-F238E27FC236}">
                <a16:creationId xmlns:a16="http://schemas.microsoft.com/office/drawing/2014/main" id="{D129C034-1819-EDB4-9C18-3D2B5B63BE1A}"/>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404486781"/>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275" userDrawn="1">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E52F93F7-BFFF-2FD3-3C06-2717553930BD}"/>
              </a:ext>
            </a:extLst>
          </p:cNvPr>
          <p:cNvSpPr>
            <a:spLocks noGrp="1"/>
          </p:cNvSpPr>
          <p:nvPr>
            <p:ph type="sldNum" sz="quarter" idx="12"/>
          </p:nvPr>
        </p:nvSpPr>
        <p:spPr/>
        <p:txBody>
          <a:bodyPr/>
          <a:lstStyle/>
          <a:p>
            <a:fld id="{EFCDC858-4D65-4A6B-AB91-359AD3C91829}" type="slidenum">
              <a:rPr lang="nl-NL" smtClean="0"/>
              <a:t>‹nr.›</a:t>
            </a:fld>
            <a:endParaRPr lang="nl-NL"/>
          </a:p>
        </p:txBody>
      </p:sp>
      <p:sp>
        <p:nvSpPr>
          <p:cNvPr id="2" name="Titel 1">
            <a:extLst>
              <a:ext uri="{FF2B5EF4-FFF2-40B4-BE49-F238E27FC236}">
                <a16:creationId xmlns:a16="http://schemas.microsoft.com/office/drawing/2014/main" id="{2D591EBE-9CCD-7EE6-F8F1-06F13F9CD023}"/>
              </a:ext>
            </a:extLst>
          </p:cNvPr>
          <p:cNvSpPr>
            <a:spLocks noGrp="1"/>
          </p:cNvSpPr>
          <p:nvPr>
            <p:ph type="title" hasCustomPrompt="1"/>
          </p:nvPr>
        </p:nvSpPr>
        <p:spPr/>
        <p:txBody>
          <a:bodyPr/>
          <a:lstStyle>
            <a:lvl1pPr>
              <a:defRPr/>
            </a:lvl1pPr>
          </a:lstStyle>
          <a:p>
            <a:r>
              <a:rPr lang="nl-NL" dirty="0"/>
              <a:t>Alleen titel-indeling</a:t>
            </a:r>
          </a:p>
        </p:txBody>
      </p:sp>
      <p:sp>
        <p:nvSpPr>
          <p:cNvPr id="3" name="Tijdelijke aanduiding voor datum 2">
            <a:extLst>
              <a:ext uri="{FF2B5EF4-FFF2-40B4-BE49-F238E27FC236}">
                <a16:creationId xmlns:a16="http://schemas.microsoft.com/office/drawing/2014/main" id="{DCD6651A-6A98-E326-1EC0-469D509CAB0A}"/>
              </a:ext>
            </a:extLst>
          </p:cNvPr>
          <p:cNvSpPr>
            <a:spLocks noGrp="1"/>
          </p:cNvSpPr>
          <p:nvPr>
            <p:ph type="dt" sz="half" idx="10"/>
          </p:nvPr>
        </p:nvSpPr>
        <p:spPr/>
        <p:txBody>
          <a:bodyPr/>
          <a:lstStyle/>
          <a:p>
            <a:endParaRPr lang="nl-NL"/>
          </a:p>
        </p:txBody>
      </p:sp>
      <p:sp>
        <p:nvSpPr>
          <p:cNvPr id="4" name="Tijdelijke aanduiding voor voettekst 3">
            <a:extLst>
              <a:ext uri="{FF2B5EF4-FFF2-40B4-BE49-F238E27FC236}">
                <a16:creationId xmlns:a16="http://schemas.microsoft.com/office/drawing/2014/main" id="{9C1B4B9F-9608-E39A-202D-C0D089C1504D}"/>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39537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0273FF77-E141-9ABB-A970-461DF24CF423}"/>
              </a:ext>
            </a:extLst>
          </p:cNvPr>
          <p:cNvSpPr>
            <a:spLocks noGrp="1"/>
          </p:cNvSpPr>
          <p:nvPr>
            <p:ph type="sldNum" sz="quarter" idx="12"/>
          </p:nvPr>
        </p:nvSpPr>
        <p:spPr/>
        <p:txBody>
          <a:bodyPr/>
          <a:lstStyle/>
          <a:p>
            <a:fld id="{EFCDC858-4D65-4A6B-AB91-359AD3C91829}" type="slidenum">
              <a:rPr lang="nl-NL" smtClean="0"/>
              <a:t>‹nr.›</a:t>
            </a:fld>
            <a:endParaRPr lang="nl-NL"/>
          </a:p>
        </p:txBody>
      </p:sp>
      <p:sp>
        <p:nvSpPr>
          <p:cNvPr id="2" name="Tijdelijke aanduiding voor datum 1">
            <a:extLst>
              <a:ext uri="{FF2B5EF4-FFF2-40B4-BE49-F238E27FC236}">
                <a16:creationId xmlns:a16="http://schemas.microsoft.com/office/drawing/2014/main" id="{821E165D-1737-1F21-1A78-2E09680ECC8B}"/>
              </a:ext>
            </a:extLst>
          </p:cNvPr>
          <p:cNvSpPr>
            <a:spLocks noGrp="1"/>
          </p:cNvSpPr>
          <p:nvPr>
            <p:ph type="dt" sz="half" idx="10"/>
          </p:nvPr>
        </p:nvSpPr>
        <p:spPr/>
        <p:txBody>
          <a:bodyPr/>
          <a:lstStyle/>
          <a:p>
            <a:endParaRPr lang="nl-NL"/>
          </a:p>
        </p:txBody>
      </p:sp>
      <p:sp>
        <p:nvSpPr>
          <p:cNvPr id="3" name="Tijdelijke aanduiding voor voettekst 2">
            <a:extLst>
              <a:ext uri="{FF2B5EF4-FFF2-40B4-BE49-F238E27FC236}">
                <a16:creationId xmlns:a16="http://schemas.microsoft.com/office/drawing/2014/main" id="{E22493BB-625A-9BDA-9882-6ADFEB158B8F}"/>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09804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DFA225CC-13E4-6399-0985-EA3581A62D0F}"/>
              </a:ext>
            </a:extLst>
          </p:cNvPr>
          <p:cNvSpPr>
            <a:spLocks noGrp="1"/>
          </p:cNvSpPr>
          <p:nvPr>
            <p:ph type="sldNum" sz="quarter" idx="12"/>
          </p:nvPr>
        </p:nvSpPr>
        <p:spPr/>
        <p:txBody>
          <a:bodyPr/>
          <a:lstStyle/>
          <a:p>
            <a:fld id="{EFCDC858-4D65-4A6B-AB91-359AD3C91829}" type="slidenum">
              <a:rPr lang="nl-NL" smtClean="0"/>
              <a:t>‹nr.›</a:t>
            </a:fld>
            <a:endParaRPr lang="nl-NL"/>
          </a:p>
        </p:txBody>
      </p:sp>
      <p:sp>
        <p:nvSpPr>
          <p:cNvPr id="2" name="Titel 1">
            <a:extLst>
              <a:ext uri="{FF2B5EF4-FFF2-40B4-BE49-F238E27FC236}">
                <a16:creationId xmlns:a16="http://schemas.microsoft.com/office/drawing/2014/main" id="{1D5FF9AC-BD14-8EED-2070-FBFB0D733B06}"/>
              </a:ext>
            </a:extLst>
          </p:cNvPr>
          <p:cNvSpPr>
            <a:spLocks noGrp="1"/>
          </p:cNvSpPr>
          <p:nvPr>
            <p:ph type="title" hasCustomPrompt="1"/>
          </p:nvPr>
        </p:nvSpPr>
        <p:spPr>
          <a:xfrm>
            <a:off x="371476" y="368300"/>
            <a:ext cx="4248149" cy="1031803"/>
          </a:xfrm>
        </p:spPr>
        <p:txBody>
          <a:bodyPr anchor="t" anchorCtr="0"/>
          <a:lstStyle>
            <a:lvl1pPr>
              <a:defRPr sz="3200"/>
            </a:lvl1pPr>
          </a:lstStyle>
          <a:p>
            <a:r>
              <a:rPr lang="nl-NL" dirty="0"/>
              <a:t>Inhoud met bijschrift-indeling</a:t>
            </a:r>
          </a:p>
        </p:txBody>
      </p:sp>
      <p:sp>
        <p:nvSpPr>
          <p:cNvPr id="3" name="Tijdelijke aanduiding voor inhoud 2">
            <a:extLst>
              <a:ext uri="{FF2B5EF4-FFF2-40B4-BE49-F238E27FC236}">
                <a16:creationId xmlns:a16="http://schemas.microsoft.com/office/drawing/2014/main" id="{273BE0EE-9935-A949-7194-E8F97B297267}"/>
              </a:ext>
            </a:extLst>
          </p:cNvPr>
          <p:cNvSpPr>
            <a:spLocks noGrp="1"/>
          </p:cNvSpPr>
          <p:nvPr>
            <p:ph idx="1"/>
          </p:nvPr>
        </p:nvSpPr>
        <p:spPr>
          <a:xfrm>
            <a:off x="5016500" y="368301"/>
            <a:ext cx="6804024" cy="5492750"/>
          </a:xfrm>
        </p:spPr>
        <p:txBody>
          <a:bodyPr/>
          <a:lstStyle>
            <a:lvl1pPr>
              <a:defRPr sz="2000"/>
            </a:lvl1pPr>
            <a:lvl2pPr>
              <a:defRPr sz="2000"/>
            </a:lvl2pPr>
            <a:lvl3pPr>
              <a:defRPr sz="2000"/>
            </a:lvl3pPr>
            <a:lvl4pPr>
              <a:defRPr sz="2000"/>
            </a:lvl4pPr>
            <a:lvl5pPr>
              <a:defRPr sz="2000"/>
            </a:lvl5pPr>
            <a:lvl6pPr>
              <a:defRPr sz="2800"/>
            </a:lvl6pPr>
            <a:lvl7pPr>
              <a:defRPr sz="2000"/>
            </a:lvl7pPr>
            <a:lvl8pPr>
              <a:defRPr sz="20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a:extLst>
              <a:ext uri="{FF2B5EF4-FFF2-40B4-BE49-F238E27FC236}">
                <a16:creationId xmlns:a16="http://schemas.microsoft.com/office/drawing/2014/main" id="{CBE9F0CB-D89F-520A-6C6E-AA0CC55BE682}"/>
              </a:ext>
            </a:extLst>
          </p:cNvPr>
          <p:cNvSpPr>
            <a:spLocks noGrp="1"/>
          </p:cNvSpPr>
          <p:nvPr>
            <p:ph type="body" sz="half" idx="2"/>
          </p:nvPr>
        </p:nvSpPr>
        <p:spPr>
          <a:xfrm>
            <a:off x="371476" y="2024063"/>
            <a:ext cx="4248149" cy="3844925"/>
          </a:xfrm>
        </p:spPr>
        <p:txBody>
          <a:bodyPr>
            <a:noAutofit/>
          </a:bodyPr>
          <a:lstStyle>
            <a:lvl1pPr marL="0" indent="0">
              <a:buNone/>
              <a:defRPr sz="1800"/>
            </a:lvl1pPr>
            <a:lvl2pPr marL="358775" indent="-358775">
              <a:buFont typeface="+mj-lt"/>
              <a:buAutoNum type="arabicPeriod"/>
              <a:defRPr sz="1800"/>
            </a:lvl2pPr>
            <a:lvl3pPr marL="719138" indent="-273050">
              <a:buFont typeface="+mj-lt"/>
              <a:buAutoNum type="alphaLcPeriod"/>
              <a:defRPr sz="1800"/>
            </a:lvl3pPr>
            <a:lvl4pPr marL="177800" indent="-177800">
              <a:buFont typeface="Arial" panose="020B0604020202020204" pitchFamily="34" charset="0"/>
              <a:buChar char="•"/>
              <a:defRPr sz="1800"/>
            </a:lvl4pPr>
            <a:lvl5pPr marL="446088" indent="-177800">
              <a:buFont typeface="Segoe UI" panose="020B0502040204020203" pitchFamily="34" charset="0"/>
              <a:buChar char="-"/>
              <a:defRPr sz="1800"/>
            </a:lvl5pPr>
            <a:lvl6pPr marL="0" indent="0">
              <a:buFont typeface="Arial" panose="020B0604020202020204" pitchFamily="34" charset="0"/>
              <a:buChar char="​"/>
              <a:defRPr sz="2400"/>
            </a:lvl6pPr>
            <a:lvl7pPr marL="0" indent="0">
              <a:buFont typeface="Arial" panose="020B0604020202020204" pitchFamily="34" charset="0"/>
              <a:buChar char="​"/>
              <a:defRPr sz="1800"/>
            </a:lvl7pPr>
            <a:lvl8pPr marL="0" indent="0">
              <a:buFont typeface="Arial" panose="020B0604020202020204" pitchFamily="34" charset="0"/>
              <a:buChar char="​"/>
              <a:defRPr sz="1800"/>
            </a:lvl8pPr>
            <a:lvl9pPr marL="0" indent="0">
              <a:buFont typeface="Arial" panose="020B0604020202020204" pitchFamily="34" charset="0"/>
              <a:buChar cha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245D5B47-4910-1EE7-F7D7-806D3527E811}"/>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1CF97F5A-990B-92E4-3324-09C44B077F6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3630308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A11CFC0-9CFD-5D5B-0599-6B40B6EF91E9}"/>
              </a:ext>
            </a:extLst>
          </p:cNvPr>
          <p:cNvSpPr>
            <a:spLocks noGrp="1"/>
          </p:cNvSpPr>
          <p:nvPr>
            <p:ph type="sldNum" sz="quarter" idx="4"/>
          </p:nvPr>
        </p:nvSpPr>
        <p:spPr>
          <a:xfrm>
            <a:off x="368300" y="6429885"/>
            <a:ext cx="453011" cy="153888"/>
          </a:xfrm>
          <a:prstGeom prst="rect">
            <a:avLst/>
          </a:prstGeom>
        </p:spPr>
        <p:txBody>
          <a:bodyPr vert="horz" lIns="0" tIns="0" rIns="0" bIns="0" rtlCol="0" anchor="b">
            <a:noAutofit/>
          </a:bodyPr>
          <a:lstStyle>
            <a:lvl1pPr marL="0" indent="0" algn="l">
              <a:lnSpc>
                <a:spcPct val="110000"/>
              </a:lnSpc>
              <a:defRPr sz="900" i="0">
                <a:solidFill>
                  <a:schemeClr val="tx1"/>
                </a:solidFill>
              </a:defRPr>
            </a:lvl1pPr>
          </a:lstStyle>
          <a:p>
            <a:fld id="{EFCDC858-4D65-4A6B-AB91-359AD3C91829}" type="slidenum">
              <a:rPr lang="nl-NL" smtClean="0"/>
              <a:pPr/>
              <a:t>‹nr.›</a:t>
            </a:fld>
            <a:endParaRPr lang="nl-NL" dirty="0"/>
          </a:p>
        </p:txBody>
      </p:sp>
      <p:sp>
        <p:nvSpPr>
          <p:cNvPr id="2" name="Tijdelijke aanduiding voor titel 1">
            <a:extLst>
              <a:ext uri="{FF2B5EF4-FFF2-40B4-BE49-F238E27FC236}">
                <a16:creationId xmlns:a16="http://schemas.microsoft.com/office/drawing/2014/main" id="{F27ED2E9-415A-291F-336D-F91DC176F12A}"/>
              </a:ext>
            </a:extLst>
          </p:cNvPr>
          <p:cNvSpPr>
            <a:spLocks noGrp="1"/>
          </p:cNvSpPr>
          <p:nvPr>
            <p:ph type="title"/>
          </p:nvPr>
        </p:nvSpPr>
        <p:spPr>
          <a:xfrm>
            <a:off x="371475" y="368300"/>
            <a:ext cx="11449050" cy="699404"/>
          </a:xfrm>
          <a:prstGeom prst="rect">
            <a:avLst/>
          </a:prstGeom>
          <a:solidFill>
            <a:schemeClr val="accent4"/>
          </a:solidFill>
        </p:spPr>
        <p:txBody>
          <a:bodyPr vert="horz" lIns="144000" tIns="72000" rIns="144000" bIns="72000" rtlCol="0" anchor="t">
            <a:sp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8A020185-0CB0-1289-8EFA-1633C4983BD2}"/>
              </a:ext>
            </a:extLst>
          </p:cNvPr>
          <p:cNvSpPr>
            <a:spLocks noGrp="1"/>
          </p:cNvSpPr>
          <p:nvPr>
            <p:ph type="body" idx="1"/>
          </p:nvPr>
        </p:nvSpPr>
        <p:spPr>
          <a:xfrm>
            <a:off x="371475" y="2024063"/>
            <a:ext cx="11449050" cy="3852862"/>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p:txBody>
      </p:sp>
      <p:sp>
        <p:nvSpPr>
          <p:cNvPr id="4" name="Tijdelijke aanduiding voor datum 3">
            <a:extLst>
              <a:ext uri="{FF2B5EF4-FFF2-40B4-BE49-F238E27FC236}">
                <a16:creationId xmlns:a16="http://schemas.microsoft.com/office/drawing/2014/main" id="{91882A26-F3B0-DA25-3F93-9D05AEB0D045}"/>
              </a:ext>
            </a:extLst>
          </p:cNvPr>
          <p:cNvSpPr>
            <a:spLocks noGrp="1"/>
          </p:cNvSpPr>
          <p:nvPr>
            <p:ph type="dt" sz="half" idx="2"/>
          </p:nvPr>
        </p:nvSpPr>
        <p:spPr>
          <a:xfrm>
            <a:off x="821311" y="6429885"/>
            <a:ext cx="804271" cy="153888"/>
          </a:xfrm>
          <a:prstGeom prst="rect">
            <a:avLst/>
          </a:prstGeom>
        </p:spPr>
        <p:txBody>
          <a:bodyPr vert="horz" lIns="0" tIns="0" rIns="0" bIns="0" rtlCol="0" anchor="b">
            <a:noAutofit/>
          </a:bodyPr>
          <a:lstStyle>
            <a:lvl1pPr marL="0" indent="0" algn="l">
              <a:lnSpc>
                <a:spcPct val="110000"/>
              </a:lnSpc>
              <a:defRPr sz="900" i="0">
                <a:solidFill>
                  <a:schemeClr val="tx1"/>
                </a:solidFill>
              </a:defRPr>
            </a:lvl1pPr>
          </a:lstStyle>
          <a:p>
            <a:endParaRPr lang="nl-NL" dirty="0"/>
          </a:p>
        </p:txBody>
      </p:sp>
      <p:sp>
        <p:nvSpPr>
          <p:cNvPr id="5" name="Tijdelijke aanduiding voor voettekst 4">
            <a:extLst>
              <a:ext uri="{FF2B5EF4-FFF2-40B4-BE49-F238E27FC236}">
                <a16:creationId xmlns:a16="http://schemas.microsoft.com/office/drawing/2014/main" id="{9B87FB30-DDFF-DC05-5B55-708249BBC55C}"/>
              </a:ext>
            </a:extLst>
          </p:cNvPr>
          <p:cNvSpPr>
            <a:spLocks noGrp="1"/>
          </p:cNvSpPr>
          <p:nvPr>
            <p:ph type="ftr" sz="quarter" idx="3"/>
          </p:nvPr>
        </p:nvSpPr>
        <p:spPr>
          <a:xfrm>
            <a:off x="1684974" y="6429885"/>
            <a:ext cx="2686063" cy="153888"/>
          </a:xfrm>
          <a:prstGeom prst="rect">
            <a:avLst/>
          </a:prstGeom>
        </p:spPr>
        <p:txBody>
          <a:bodyPr vert="horz" lIns="0" tIns="0" rIns="0" bIns="0" rtlCol="0" anchor="b">
            <a:noAutofit/>
          </a:bodyPr>
          <a:lstStyle>
            <a:lvl1pPr algn="r">
              <a:lnSpc>
                <a:spcPct val="110000"/>
              </a:lnSpc>
              <a:defRPr sz="900" i="1">
                <a:solidFill>
                  <a:schemeClr val="tx1"/>
                </a:solidFill>
              </a:defRPr>
            </a:lvl1pPr>
          </a:lstStyle>
          <a:p>
            <a:endParaRPr lang="nl-NL" dirty="0"/>
          </a:p>
        </p:txBody>
      </p:sp>
      <p:sp>
        <p:nvSpPr>
          <p:cNvPr id="107" name="Skyline">
            <a:extLst>
              <a:ext uri="{FF2B5EF4-FFF2-40B4-BE49-F238E27FC236}">
                <a16:creationId xmlns:a16="http://schemas.microsoft.com/office/drawing/2014/main" id="{10B4C12E-40B2-F27E-337D-C420245D7D65}"/>
              </a:ext>
              <a:ext uri="{C183D7F6-B498-43B3-948B-1728B52AA6E4}">
                <adec:decorative xmlns:adec="http://schemas.microsoft.com/office/drawing/2017/decorative" val="1"/>
              </a:ext>
            </a:extLst>
          </p:cNvPr>
          <p:cNvSpPr/>
          <p:nvPr/>
        </p:nvSpPr>
        <p:spPr>
          <a:xfrm flipV="1">
            <a:off x="980" y="6121849"/>
            <a:ext cx="12191999" cy="568537"/>
          </a:xfrm>
          <a:custGeom>
            <a:avLst/>
            <a:gdLst>
              <a:gd name="connsiteX0" fmla="*/ 7679740 w 12191999"/>
              <a:gd name="connsiteY0" fmla="*/ 47425 h 568537"/>
              <a:gd name="connsiteX1" fmla="*/ 7679740 w 12191999"/>
              <a:gd name="connsiteY1" fmla="*/ 30164 h 568537"/>
              <a:gd name="connsiteX2" fmla="*/ 7766781 w 12191999"/>
              <a:gd name="connsiteY2" fmla="*/ 30164 h 568537"/>
              <a:gd name="connsiteX3" fmla="*/ 7766781 w 12191999"/>
              <a:gd name="connsiteY3" fmla="*/ 47425 h 568537"/>
              <a:gd name="connsiteX4" fmla="*/ 7555043 w 12191999"/>
              <a:gd name="connsiteY4" fmla="*/ 47425 h 568537"/>
              <a:gd name="connsiteX5" fmla="*/ 7555043 w 12191999"/>
              <a:gd name="connsiteY5" fmla="*/ 30164 h 568537"/>
              <a:gd name="connsiteX6" fmla="*/ 7642084 w 12191999"/>
              <a:gd name="connsiteY6" fmla="*/ 30164 h 568537"/>
              <a:gd name="connsiteX7" fmla="*/ 7642084 w 12191999"/>
              <a:gd name="connsiteY7" fmla="*/ 47425 h 568537"/>
              <a:gd name="connsiteX8" fmla="*/ 7430348 w 12191999"/>
              <a:gd name="connsiteY8" fmla="*/ 47425 h 568537"/>
              <a:gd name="connsiteX9" fmla="*/ 7430348 w 12191999"/>
              <a:gd name="connsiteY9" fmla="*/ 30164 h 568537"/>
              <a:gd name="connsiteX10" fmla="*/ 7517379 w 12191999"/>
              <a:gd name="connsiteY10" fmla="*/ 30164 h 568537"/>
              <a:gd name="connsiteX11" fmla="*/ 7517379 w 12191999"/>
              <a:gd name="connsiteY11" fmla="*/ 47425 h 568537"/>
              <a:gd name="connsiteX12" fmla="*/ 7305664 w 12191999"/>
              <a:gd name="connsiteY12" fmla="*/ 47425 h 568537"/>
              <a:gd name="connsiteX13" fmla="*/ 7305664 w 12191999"/>
              <a:gd name="connsiteY13" fmla="*/ 30164 h 568537"/>
              <a:gd name="connsiteX14" fmla="*/ 7392693 w 12191999"/>
              <a:gd name="connsiteY14" fmla="*/ 30164 h 568537"/>
              <a:gd name="connsiteX15" fmla="*/ 7392693 w 12191999"/>
              <a:gd name="connsiteY15" fmla="*/ 47425 h 568537"/>
              <a:gd name="connsiteX16" fmla="*/ 7180956 w 12191999"/>
              <a:gd name="connsiteY16" fmla="*/ 47425 h 568537"/>
              <a:gd name="connsiteX17" fmla="*/ 7180956 w 12191999"/>
              <a:gd name="connsiteY17" fmla="*/ 30164 h 568537"/>
              <a:gd name="connsiteX18" fmla="*/ 7268007 w 12191999"/>
              <a:gd name="connsiteY18" fmla="*/ 30164 h 568537"/>
              <a:gd name="connsiteX19" fmla="*/ 7268007 w 12191999"/>
              <a:gd name="connsiteY19" fmla="*/ 47425 h 568537"/>
              <a:gd name="connsiteX20" fmla="*/ 8786811 w 12191999"/>
              <a:gd name="connsiteY20" fmla="*/ 51090 h 568537"/>
              <a:gd name="connsiteX21" fmla="*/ 8785711 w 12191999"/>
              <a:gd name="connsiteY21" fmla="*/ 50930 h 568537"/>
              <a:gd name="connsiteX22" fmla="*/ 8786956 w 12191999"/>
              <a:gd name="connsiteY22" fmla="*/ 12081 h 568537"/>
              <a:gd name="connsiteX23" fmla="*/ 8788200 w 12191999"/>
              <a:gd name="connsiteY23" fmla="*/ 12081 h 568537"/>
              <a:gd name="connsiteX24" fmla="*/ 8799688 w 12191999"/>
              <a:gd name="connsiteY24" fmla="*/ 52883 h 568537"/>
              <a:gd name="connsiteX25" fmla="*/ 8797633 w 12191999"/>
              <a:gd name="connsiteY25" fmla="*/ 52580 h 568537"/>
              <a:gd name="connsiteX26" fmla="*/ 8799066 w 12191999"/>
              <a:gd name="connsiteY26" fmla="*/ 12081 h 568537"/>
              <a:gd name="connsiteX27" fmla="*/ 8801120 w 12191999"/>
              <a:gd name="connsiteY27" fmla="*/ 12081 h 568537"/>
              <a:gd name="connsiteX28" fmla="*/ 8814635 w 12191999"/>
              <a:gd name="connsiteY28" fmla="*/ 54952 h 568537"/>
              <a:gd name="connsiteX29" fmla="*/ 8810510 w 12191999"/>
              <a:gd name="connsiteY29" fmla="*/ 54373 h 568537"/>
              <a:gd name="connsiteX30" fmla="*/ 8811987 w 12191999"/>
              <a:gd name="connsiteY30" fmla="*/ 12081 h 568537"/>
              <a:gd name="connsiteX31" fmla="*/ 8816095 w 12191999"/>
              <a:gd name="connsiteY31" fmla="*/ 12081 h 568537"/>
              <a:gd name="connsiteX32" fmla="*/ 8832648 w 12191999"/>
              <a:gd name="connsiteY32" fmla="*/ 57470 h 568537"/>
              <a:gd name="connsiteX33" fmla="*/ 8825443 w 12191999"/>
              <a:gd name="connsiteY33" fmla="*/ 56472 h 568537"/>
              <a:gd name="connsiteX34" fmla="*/ 8826962 w 12191999"/>
              <a:gd name="connsiteY34" fmla="*/ 12081 h 568537"/>
              <a:gd name="connsiteX35" fmla="*/ 8834196 w 12191999"/>
              <a:gd name="connsiteY35" fmla="*/ 12081 h 568537"/>
              <a:gd name="connsiteX36" fmla="*/ 6626444 w 12191999"/>
              <a:gd name="connsiteY36" fmla="*/ 58012 h 568537"/>
              <a:gd name="connsiteX37" fmla="*/ 6614942 w 12191999"/>
              <a:gd name="connsiteY37" fmla="*/ 48912 h 568537"/>
              <a:gd name="connsiteX38" fmla="*/ 6610746 w 12191999"/>
              <a:gd name="connsiteY38" fmla="*/ 12117 h 568537"/>
              <a:gd name="connsiteX39" fmla="*/ 6640146 w 12191999"/>
              <a:gd name="connsiteY39" fmla="*/ 12117 h 568537"/>
              <a:gd name="connsiteX40" fmla="*/ 6639741 w 12191999"/>
              <a:gd name="connsiteY40" fmla="*/ 47841 h 568537"/>
              <a:gd name="connsiteX41" fmla="*/ 6626444 w 12191999"/>
              <a:gd name="connsiteY41" fmla="*/ 58012 h 568537"/>
              <a:gd name="connsiteX42" fmla="*/ 7674315 w 12191999"/>
              <a:gd name="connsiteY42" fmla="*/ 58276 h 568537"/>
              <a:gd name="connsiteX43" fmla="*/ 7772206 w 12191999"/>
              <a:gd name="connsiteY43" fmla="*/ 58276 h 568537"/>
              <a:gd name="connsiteX44" fmla="*/ 7777632 w 12191999"/>
              <a:gd name="connsiteY44" fmla="*/ 52850 h 568537"/>
              <a:gd name="connsiteX45" fmla="*/ 7777632 w 12191999"/>
              <a:gd name="connsiteY45" fmla="*/ 24738 h 568537"/>
              <a:gd name="connsiteX46" fmla="*/ 7772206 w 12191999"/>
              <a:gd name="connsiteY46" fmla="*/ 19313 h 568537"/>
              <a:gd name="connsiteX47" fmla="*/ 7674315 w 12191999"/>
              <a:gd name="connsiteY47" fmla="*/ 19313 h 568537"/>
              <a:gd name="connsiteX48" fmla="*/ 7668888 w 12191999"/>
              <a:gd name="connsiteY48" fmla="*/ 24738 h 568537"/>
              <a:gd name="connsiteX49" fmla="*/ 7668888 w 12191999"/>
              <a:gd name="connsiteY49" fmla="*/ 52850 h 568537"/>
              <a:gd name="connsiteX50" fmla="*/ 7674315 w 12191999"/>
              <a:gd name="connsiteY50" fmla="*/ 58276 h 568537"/>
              <a:gd name="connsiteX51" fmla="*/ 7549618 w 12191999"/>
              <a:gd name="connsiteY51" fmla="*/ 58276 h 568537"/>
              <a:gd name="connsiteX52" fmla="*/ 7647509 w 12191999"/>
              <a:gd name="connsiteY52" fmla="*/ 58276 h 568537"/>
              <a:gd name="connsiteX53" fmla="*/ 7652935 w 12191999"/>
              <a:gd name="connsiteY53" fmla="*/ 52850 h 568537"/>
              <a:gd name="connsiteX54" fmla="*/ 7652935 w 12191999"/>
              <a:gd name="connsiteY54" fmla="*/ 24738 h 568537"/>
              <a:gd name="connsiteX55" fmla="*/ 7647509 w 12191999"/>
              <a:gd name="connsiteY55" fmla="*/ 19313 h 568537"/>
              <a:gd name="connsiteX56" fmla="*/ 7549618 w 12191999"/>
              <a:gd name="connsiteY56" fmla="*/ 19313 h 568537"/>
              <a:gd name="connsiteX57" fmla="*/ 7544191 w 12191999"/>
              <a:gd name="connsiteY57" fmla="*/ 24738 h 568537"/>
              <a:gd name="connsiteX58" fmla="*/ 7544191 w 12191999"/>
              <a:gd name="connsiteY58" fmla="*/ 52850 h 568537"/>
              <a:gd name="connsiteX59" fmla="*/ 7549618 w 12191999"/>
              <a:gd name="connsiteY59" fmla="*/ 58276 h 568537"/>
              <a:gd name="connsiteX60" fmla="*/ 7424945 w 12191999"/>
              <a:gd name="connsiteY60" fmla="*/ 58276 h 568537"/>
              <a:gd name="connsiteX61" fmla="*/ 7522804 w 12191999"/>
              <a:gd name="connsiteY61" fmla="*/ 58276 h 568537"/>
              <a:gd name="connsiteX62" fmla="*/ 7528230 w 12191999"/>
              <a:gd name="connsiteY62" fmla="*/ 52850 h 568537"/>
              <a:gd name="connsiteX63" fmla="*/ 7528230 w 12191999"/>
              <a:gd name="connsiteY63" fmla="*/ 24738 h 568537"/>
              <a:gd name="connsiteX64" fmla="*/ 7522804 w 12191999"/>
              <a:gd name="connsiteY64" fmla="*/ 19313 h 568537"/>
              <a:gd name="connsiteX65" fmla="*/ 7424945 w 12191999"/>
              <a:gd name="connsiteY65" fmla="*/ 19313 h 568537"/>
              <a:gd name="connsiteX66" fmla="*/ 7419518 w 12191999"/>
              <a:gd name="connsiteY66" fmla="*/ 24738 h 568537"/>
              <a:gd name="connsiteX67" fmla="*/ 7419518 w 12191999"/>
              <a:gd name="connsiteY67" fmla="*/ 52850 h 568537"/>
              <a:gd name="connsiteX68" fmla="*/ 7424945 w 12191999"/>
              <a:gd name="connsiteY68" fmla="*/ 58276 h 568537"/>
              <a:gd name="connsiteX69" fmla="*/ 7300249 w 12191999"/>
              <a:gd name="connsiteY69" fmla="*/ 58276 h 568537"/>
              <a:gd name="connsiteX70" fmla="*/ 7398118 w 12191999"/>
              <a:gd name="connsiteY70" fmla="*/ 58276 h 568537"/>
              <a:gd name="connsiteX71" fmla="*/ 7403544 w 12191999"/>
              <a:gd name="connsiteY71" fmla="*/ 52850 h 568537"/>
              <a:gd name="connsiteX72" fmla="*/ 7403544 w 12191999"/>
              <a:gd name="connsiteY72" fmla="*/ 24738 h 568537"/>
              <a:gd name="connsiteX73" fmla="*/ 7398118 w 12191999"/>
              <a:gd name="connsiteY73" fmla="*/ 19313 h 568537"/>
              <a:gd name="connsiteX74" fmla="*/ 7300249 w 12191999"/>
              <a:gd name="connsiteY74" fmla="*/ 19313 h 568537"/>
              <a:gd name="connsiteX75" fmla="*/ 7294822 w 12191999"/>
              <a:gd name="connsiteY75" fmla="*/ 24738 h 568537"/>
              <a:gd name="connsiteX76" fmla="*/ 7294822 w 12191999"/>
              <a:gd name="connsiteY76" fmla="*/ 52850 h 568537"/>
              <a:gd name="connsiteX77" fmla="*/ 7300249 w 12191999"/>
              <a:gd name="connsiteY77" fmla="*/ 58276 h 568537"/>
              <a:gd name="connsiteX78" fmla="*/ 7175531 w 12191999"/>
              <a:gd name="connsiteY78" fmla="*/ 58276 h 568537"/>
              <a:gd name="connsiteX79" fmla="*/ 7273433 w 12191999"/>
              <a:gd name="connsiteY79" fmla="*/ 58276 h 568537"/>
              <a:gd name="connsiteX80" fmla="*/ 7278858 w 12191999"/>
              <a:gd name="connsiteY80" fmla="*/ 52850 h 568537"/>
              <a:gd name="connsiteX81" fmla="*/ 7278858 w 12191999"/>
              <a:gd name="connsiteY81" fmla="*/ 24738 h 568537"/>
              <a:gd name="connsiteX82" fmla="*/ 7273433 w 12191999"/>
              <a:gd name="connsiteY82" fmla="*/ 19313 h 568537"/>
              <a:gd name="connsiteX83" fmla="*/ 7175531 w 12191999"/>
              <a:gd name="connsiteY83" fmla="*/ 19313 h 568537"/>
              <a:gd name="connsiteX84" fmla="*/ 7170104 w 12191999"/>
              <a:gd name="connsiteY84" fmla="*/ 24738 h 568537"/>
              <a:gd name="connsiteX85" fmla="*/ 7170104 w 12191999"/>
              <a:gd name="connsiteY85" fmla="*/ 52850 h 568537"/>
              <a:gd name="connsiteX86" fmla="*/ 7175531 w 12191999"/>
              <a:gd name="connsiteY86" fmla="*/ 58276 h 568537"/>
              <a:gd name="connsiteX87" fmla="*/ 8849649 w 12191999"/>
              <a:gd name="connsiteY87" fmla="*/ 59828 h 568537"/>
              <a:gd name="connsiteX88" fmla="*/ 8843471 w 12191999"/>
              <a:gd name="connsiteY88" fmla="*/ 58975 h 568537"/>
              <a:gd name="connsiteX89" fmla="*/ 8845062 w 12191999"/>
              <a:gd name="connsiteY89" fmla="*/ 12081 h 568537"/>
              <a:gd name="connsiteX90" fmla="*/ 8851298 w 12191999"/>
              <a:gd name="connsiteY90" fmla="*/ 12081 h 568537"/>
              <a:gd name="connsiteX91" fmla="*/ 8867662 w 12191999"/>
              <a:gd name="connsiteY91" fmla="*/ 62346 h 568537"/>
              <a:gd name="connsiteX92" fmla="*/ 8860456 w 12191999"/>
              <a:gd name="connsiteY92" fmla="*/ 61348 h 568537"/>
              <a:gd name="connsiteX93" fmla="*/ 8862164 w 12191999"/>
              <a:gd name="connsiteY93" fmla="*/ 12081 h 568537"/>
              <a:gd name="connsiteX94" fmla="*/ 8869384 w 12191999"/>
              <a:gd name="connsiteY94" fmla="*/ 12081 h 568537"/>
              <a:gd name="connsiteX95" fmla="*/ 8884663 w 12191999"/>
              <a:gd name="connsiteY95" fmla="*/ 64704 h 568537"/>
              <a:gd name="connsiteX96" fmla="*/ 8878485 w 12191999"/>
              <a:gd name="connsiteY96" fmla="*/ 63836 h 568537"/>
              <a:gd name="connsiteX97" fmla="*/ 8880235 w 12191999"/>
              <a:gd name="connsiteY97" fmla="*/ 12081 h 568537"/>
              <a:gd name="connsiteX98" fmla="*/ 8886472 w 12191999"/>
              <a:gd name="connsiteY98" fmla="*/ 12081 h 568537"/>
              <a:gd name="connsiteX99" fmla="*/ 8901649 w 12191999"/>
              <a:gd name="connsiteY99" fmla="*/ 67077 h 568537"/>
              <a:gd name="connsiteX100" fmla="*/ 8895486 w 12191999"/>
              <a:gd name="connsiteY100" fmla="*/ 66224 h 568537"/>
              <a:gd name="connsiteX101" fmla="*/ 8897323 w 12191999"/>
              <a:gd name="connsiteY101" fmla="*/ 12081 h 568537"/>
              <a:gd name="connsiteX102" fmla="*/ 8903646 w 12191999"/>
              <a:gd name="connsiteY102" fmla="*/ 12081 h 568537"/>
              <a:gd name="connsiteX103" fmla="*/ 6626444 w 12191999"/>
              <a:gd name="connsiteY103" fmla="*/ 68864 h 568537"/>
              <a:gd name="connsiteX104" fmla="*/ 6650521 w 12191999"/>
              <a:gd name="connsiteY104" fmla="*/ 48796 h 568537"/>
              <a:gd name="connsiteX105" fmla="*/ 6651056 w 12191999"/>
              <a:gd name="connsiteY105" fmla="*/ 6749 h 568537"/>
              <a:gd name="connsiteX106" fmla="*/ 6649493 w 12191999"/>
              <a:gd name="connsiteY106" fmla="*/ 2871 h 568537"/>
              <a:gd name="connsiteX107" fmla="*/ 6645630 w 12191999"/>
              <a:gd name="connsiteY107" fmla="*/ 1265 h 568537"/>
              <a:gd name="connsiteX108" fmla="*/ 6604669 w 12191999"/>
              <a:gd name="connsiteY108" fmla="*/ 1265 h 568537"/>
              <a:gd name="connsiteX109" fmla="*/ 6600632 w 12191999"/>
              <a:gd name="connsiteY109" fmla="*/ 3073 h 568537"/>
              <a:gd name="connsiteX110" fmla="*/ 6599272 w 12191999"/>
              <a:gd name="connsiteY110" fmla="*/ 7298 h 568537"/>
              <a:gd name="connsiteX111" fmla="*/ 6604134 w 12191999"/>
              <a:gd name="connsiteY111" fmla="*/ 49968 h 568537"/>
              <a:gd name="connsiteX112" fmla="*/ 6626444 w 12191999"/>
              <a:gd name="connsiteY112" fmla="*/ 68864 h 568537"/>
              <a:gd name="connsiteX113" fmla="*/ 8919562 w 12191999"/>
              <a:gd name="connsiteY113" fmla="*/ 69566 h 568537"/>
              <a:gd name="connsiteX114" fmla="*/ 8912458 w 12191999"/>
              <a:gd name="connsiteY114" fmla="*/ 68582 h 568537"/>
              <a:gd name="connsiteX115" fmla="*/ 8914513 w 12191999"/>
              <a:gd name="connsiteY115" fmla="*/ 12081 h 568537"/>
              <a:gd name="connsiteX116" fmla="*/ 8920314 w 12191999"/>
              <a:gd name="connsiteY116" fmla="*/ 12081 h 568537"/>
              <a:gd name="connsiteX117" fmla="*/ 8937562 w 12191999"/>
              <a:gd name="connsiteY117" fmla="*/ 72083 h 568537"/>
              <a:gd name="connsiteX118" fmla="*/ 8930384 w 12191999"/>
              <a:gd name="connsiteY118" fmla="*/ 71071 h 568537"/>
              <a:gd name="connsiteX119" fmla="*/ 8931166 w 12191999"/>
              <a:gd name="connsiteY119" fmla="*/ 12081 h 568537"/>
              <a:gd name="connsiteX120" fmla="*/ 8938400 w 12191999"/>
              <a:gd name="connsiteY120" fmla="*/ 12081 h 568537"/>
              <a:gd name="connsiteX121" fmla="*/ 8954562 w 12191999"/>
              <a:gd name="connsiteY121" fmla="*/ 74442 h 568537"/>
              <a:gd name="connsiteX122" fmla="*/ 8948398 w 12191999"/>
              <a:gd name="connsiteY122" fmla="*/ 73588 h 568537"/>
              <a:gd name="connsiteX123" fmla="*/ 8949252 w 12191999"/>
              <a:gd name="connsiteY123" fmla="*/ 12081 h 568537"/>
              <a:gd name="connsiteX124" fmla="*/ 8955445 w 12191999"/>
              <a:gd name="connsiteY124" fmla="*/ 12081 h 568537"/>
              <a:gd name="connsiteX125" fmla="*/ 8975991 w 12191999"/>
              <a:gd name="connsiteY125" fmla="*/ 77437 h 568537"/>
              <a:gd name="connsiteX126" fmla="*/ 8965399 w 12191999"/>
              <a:gd name="connsiteY126" fmla="*/ 75947 h 568537"/>
              <a:gd name="connsiteX127" fmla="*/ 8966310 w 12191999"/>
              <a:gd name="connsiteY127" fmla="*/ 12081 h 568537"/>
              <a:gd name="connsiteX128" fmla="*/ 8976684 w 12191999"/>
              <a:gd name="connsiteY128" fmla="*/ 12081 h 568537"/>
              <a:gd name="connsiteX129" fmla="*/ 8992008 w 12191999"/>
              <a:gd name="connsiteY129" fmla="*/ 79650 h 568537"/>
              <a:gd name="connsiteX130" fmla="*/ 8986827 w 12191999"/>
              <a:gd name="connsiteY130" fmla="*/ 78942 h 568537"/>
              <a:gd name="connsiteX131" fmla="*/ 8987536 w 12191999"/>
              <a:gd name="connsiteY131" fmla="*/ 12081 h 568537"/>
              <a:gd name="connsiteX132" fmla="*/ 8993179 w 12191999"/>
              <a:gd name="connsiteY132" fmla="*/ 12081 h 568537"/>
              <a:gd name="connsiteX133" fmla="*/ 9010194 w 12191999"/>
              <a:gd name="connsiteY133" fmla="*/ 82198 h 568537"/>
              <a:gd name="connsiteX134" fmla="*/ 9002830 w 12191999"/>
              <a:gd name="connsiteY134" fmla="*/ 81170 h 568537"/>
              <a:gd name="connsiteX135" fmla="*/ 9004030 w 12191999"/>
              <a:gd name="connsiteY135" fmla="*/ 12081 h 568537"/>
              <a:gd name="connsiteX136" fmla="*/ 9011280 w 12191999"/>
              <a:gd name="connsiteY136" fmla="*/ 12081 h 568537"/>
              <a:gd name="connsiteX137" fmla="*/ 9025749 w 12191999"/>
              <a:gd name="connsiteY137" fmla="*/ 84353 h 568537"/>
              <a:gd name="connsiteX138" fmla="*/ 9021017 w 12191999"/>
              <a:gd name="connsiteY138" fmla="*/ 83702 h 568537"/>
              <a:gd name="connsiteX139" fmla="*/ 9022131 w 12191999"/>
              <a:gd name="connsiteY139" fmla="*/ 12081 h 568537"/>
              <a:gd name="connsiteX140" fmla="*/ 9028237 w 12191999"/>
              <a:gd name="connsiteY140" fmla="*/ 12081 h 568537"/>
              <a:gd name="connsiteX141" fmla="*/ 9048927 w 12191999"/>
              <a:gd name="connsiteY141" fmla="*/ 87595 h 568537"/>
              <a:gd name="connsiteX142" fmla="*/ 9036571 w 12191999"/>
              <a:gd name="connsiteY142" fmla="*/ 85872 h 568537"/>
              <a:gd name="connsiteX143" fmla="*/ 9039103 w 12191999"/>
              <a:gd name="connsiteY143" fmla="*/ 12081 h 568537"/>
              <a:gd name="connsiteX144" fmla="*/ 9051503 w 12191999"/>
              <a:gd name="connsiteY144" fmla="*/ 12081 h 568537"/>
              <a:gd name="connsiteX145" fmla="*/ 5027371 w 12191999"/>
              <a:gd name="connsiteY145" fmla="*/ 90067 h 568537"/>
              <a:gd name="connsiteX146" fmla="*/ 5027371 w 12191999"/>
              <a:gd name="connsiteY146" fmla="*/ 12109 h 568537"/>
              <a:gd name="connsiteX147" fmla="*/ 5058595 w 12191999"/>
              <a:gd name="connsiteY147" fmla="*/ 12109 h 568537"/>
              <a:gd name="connsiteX148" fmla="*/ 5058582 w 12191999"/>
              <a:gd name="connsiteY148" fmla="*/ 90067 h 568537"/>
              <a:gd name="connsiteX149" fmla="*/ 4985297 w 12191999"/>
              <a:gd name="connsiteY149" fmla="*/ 90067 h 568537"/>
              <a:gd name="connsiteX150" fmla="*/ 4985297 w 12191999"/>
              <a:gd name="connsiteY150" fmla="*/ 12109 h 568537"/>
              <a:gd name="connsiteX151" fmla="*/ 5016521 w 12191999"/>
              <a:gd name="connsiteY151" fmla="*/ 12109 h 568537"/>
              <a:gd name="connsiteX152" fmla="*/ 5016521 w 12191999"/>
              <a:gd name="connsiteY152" fmla="*/ 90067 h 568537"/>
              <a:gd name="connsiteX153" fmla="*/ 9067462 w 12191999"/>
              <a:gd name="connsiteY153" fmla="*/ 90169 h 568537"/>
              <a:gd name="connsiteX154" fmla="*/ 9059735 w 12191999"/>
              <a:gd name="connsiteY154" fmla="*/ 89099 h 568537"/>
              <a:gd name="connsiteX155" fmla="*/ 9062370 w 12191999"/>
              <a:gd name="connsiteY155" fmla="*/ 12081 h 568537"/>
              <a:gd name="connsiteX156" fmla="*/ 9070125 w 12191999"/>
              <a:gd name="connsiteY156" fmla="*/ 12081 h 568537"/>
              <a:gd name="connsiteX157" fmla="*/ 6751746 w 12191999"/>
              <a:gd name="connsiteY157" fmla="*/ 93801 h 568537"/>
              <a:gd name="connsiteX158" fmla="*/ 6752643 w 12191999"/>
              <a:gd name="connsiteY158" fmla="*/ 87319 h 568537"/>
              <a:gd name="connsiteX159" fmla="*/ 6768602 w 12191999"/>
              <a:gd name="connsiteY159" fmla="*/ 87319 h 568537"/>
              <a:gd name="connsiteX160" fmla="*/ 6770310 w 12191999"/>
              <a:gd name="connsiteY160" fmla="*/ 93801 h 568537"/>
              <a:gd name="connsiteX161" fmla="*/ 6711754 w 12191999"/>
              <a:gd name="connsiteY161" fmla="*/ 93801 h 568537"/>
              <a:gd name="connsiteX162" fmla="*/ 6711393 w 12191999"/>
              <a:gd name="connsiteY162" fmla="*/ 87319 h 568537"/>
              <a:gd name="connsiteX163" fmla="*/ 6740532 w 12191999"/>
              <a:gd name="connsiteY163" fmla="*/ 87319 h 568537"/>
              <a:gd name="connsiteX164" fmla="*/ 6741184 w 12191999"/>
              <a:gd name="connsiteY164" fmla="*/ 90966 h 568537"/>
              <a:gd name="connsiteX165" fmla="*/ 6740808 w 12191999"/>
              <a:gd name="connsiteY165" fmla="*/ 93801 h 568537"/>
              <a:gd name="connsiteX166" fmla="*/ 6673528 w 12191999"/>
              <a:gd name="connsiteY166" fmla="*/ 93801 h 568537"/>
              <a:gd name="connsiteX167" fmla="*/ 6673528 w 12191999"/>
              <a:gd name="connsiteY167" fmla="*/ 87319 h 568537"/>
              <a:gd name="connsiteX168" fmla="*/ 6704129 w 12191999"/>
              <a:gd name="connsiteY168" fmla="*/ 87319 h 568537"/>
              <a:gd name="connsiteX169" fmla="*/ 6704505 w 12191999"/>
              <a:gd name="connsiteY169" fmla="*/ 93801 h 568537"/>
              <a:gd name="connsiteX170" fmla="*/ 6635315 w 12191999"/>
              <a:gd name="connsiteY170" fmla="*/ 93801 h 568537"/>
              <a:gd name="connsiteX171" fmla="*/ 6635678 w 12191999"/>
              <a:gd name="connsiteY171" fmla="*/ 87319 h 568537"/>
              <a:gd name="connsiteX172" fmla="*/ 6666293 w 12191999"/>
              <a:gd name="connsiteY172" fmla="*/ 87319 h 568537"/>
              <a:gd name="connsiteX173" fmla="*/ 6666293 w 12191999"/>
              <a:gd name="connsiteY173" fmla="*/ 93801 h 568537"/>
              <a:gd name="connsiteX174" fmla="*/ 6598999 w 12191999"/>
              <a:gd name="connsiteY174" fmla="*/ 93801 h 568537"/>
              <a:gd name="connsiteX175" fmla="*/ 6598623 w 12191999"/>
              <a:gd name="connsiteY175" fmla="*/ 90994 h 568537"/>
              <a:gd name="connsiteX176" fmla="*/ 6599274 w 12191999"/>
              <a:gd name="connsiteY176" fmla="*/ 87319 h 568537"/>
              <a:gd name="connsiteX177" fmla="*/ 6628414 w 12191999"/>
              <a:gd name="connsiteY177" fmla="*/ 87319 h 568537"/>
              <a:gd name="connsiteX178" fmla="*/ 6628066 w 12191999"/>
              <a:gd name="connsiteY178" fmla="*/ 93801 h 568537"/>
              <a:gd name="connsiteX179" fmla="*/ 6567297 w 12191999"/>
              <a:gd name="connsiteY179" fmla="*/ 93801 h 568537"/>
              <a:gd name="connsiteX180" fmla="*/ 6568730 w 12191999"/>
              <a:gd name="connsiteY180" fmla="*/ 87319 h 568537"/>
              <a:gd name="connsiteX181" fmla="*/ 6587164 w 12191999"/>
              <a:gd name="connsiteY181" fmla="*/ 87319 h 568537"/>
              <a:gd name="connsiteX182" fmla="*/ 6588046 w 12191999"/>
              <a:gd name="connsiteY182" fmla="*/ 93801 h 568537"/>
              <a:gd name="connsiteX183" fmla="*/ 9096819 w 12191999"/>
              <a:gd name="connsiteY183" fmla="*/ 94264 h 568537"/>
              <a:gd name="connsiteX184" fmla="*/ 9078270 w 12191999"/>
              <a:gd name="connsiteY184" fmla="*/ 91674 h 568537"/>
              <a:gd name="connsiteX185" fmla="*/ 9080990 w 12191999"/>
              <a:gd name="connsiteY185" fmla="*/ 12081 h 568537"/>
              <a:gd name="connsiteX186" fmla="*/ 9099583 w 12191999"/>
              <a:gd name="connsiteY186" fmla="*/ 12081 h 568537"/>
              <a:gd name="connsiteX187" fmla="*/ 9118146 w 12191999"/>
              <a:gd name="connsiteY187" fmla="*/ 97231 h 568537"/>
              <a:gd name="connsiteX188" fmla="*/ 9107627 w 12191999"/>
              <a:gd name="connsiteY188" fmla="*/ 95769 h 568537"/>
              <a:gd name="connsiteX189" fmla="*/ 9110449 w 12191999"/>
              <a:gd name="connsiteY189" fmla="*/ 12081 h 568537"/>
              <a:gd name="connsiteX190" fmla="*/ 9121127 w 12191999"/>
              <a:gd name="connsiteY190" fmla="*/ 12081 h 568537"/>
              <a:gd name="connsiteX191" fmla="*/ 9142584 w 12191999"/>
              <a:gd name="connsiteY191" fmla="*/ 100630 h 568537"/>
              <a:gd name="connsiteX192" fmla="*/ 9128955 w 12191999"/>
              <a:gd name="connsiteY192" fmla="*/ 98736 h 568537"/>
              <a:gd name="connsiteX193" fmla="*/ 9131993 w 12191999"/>
              <a:gd name="connsiteY193" fmla="*/ 12081 h 568537"/>
              <a:gd name="connsiteX194" fmla="*/ 9145695 w 12191999"/>
              <a:gd name="connsiteY194" fmla="*/ 12081 h 568537"/>
              <a:gd name="connsiteX195" fmla="*/ 10018857 w 12191999"/>
              <a:gd name="connsiteY195" fmla="*/ 100660 h 568537"/>
              <a:gd name="connsiteX196" fmla="*/ 10019899 w 12191999"/>
              <a:gd name="connsiteY196" fmla="*/ 12125 h 568537"/>
              <a:gd name="connsiteX197" fmla="*/ 10048750 w 12191999"/>
              <a:gd name="connsiteY197" fmla="*/ 12125 h 568537"/>
              <a:gd name="connsiteX198" fmla="*/ 10044713 w 12191999"/>
              <a:gd name="connsiteY198" fmla="*/ 94771 h 568537"/>
              <a:gd name="connsiteX199" fmla="*/ 9171608 w 12191999"/>
              <a:gd name="connsiteY199" fmla="*/ 104682 h 568537"/>
              <a:gd name="connsiteX200" fmla="*/ 9153392 w 12191999"/>
              <a:gd name="connsiteY200" fmla="*/ 102135 h 568537"/>
              <a:gd name="connsiteX201" fmla="*/ 9156560 w 12191999"/>
              <a:gd name="connsiteY201" fmla="*/ 12081 h 568537"/>
              <a:gd name="connsiteX202" fmla="*/ 9175139 w 12191999"/>
              <a:gd name="connsiteY202" fmla="*/ 12081 h 568537"/>
              <a:gd name="connsiteX203" fmla="*/ 6751370 w 12191999"/>
              <a:gd name="connsiteY203" fmla="*/ 107098 h 568537"/>
              <a:gd name="connsiteX204" fmla="*/ 6750545 w 12191999"/>
              <a:gd name="connsiteY204" fmla="*/ 102439 h 568537"/>
              <a:gd name="connsiteX205" fmla="*/ 6750747 w 12191999"/>
              <a:gd name="connsiteY205" fmla="*/ 101036 h 568537"/>
              <a:gd name="connsiteX206" fmla="*/ 6772219 w 12191999"/>
              <a:gd name="connsiteY206" fmla="*/ 101036 h 568537"/>
              <a:gd name="connsiteX207" fmla="*/ 6773811 w 12191999"/>
              <a:gd name="connsiteY207" fmla="*/ 107098 h 568537"/>
              <a:gd name="connsiteX208" fmla="*/ 6712506 w 12191999"/>
              <a:gd name="connsiteY208" fmla="*/ 107098 h 568537"/>
              <a:gd name="connsiteX209" fmla="*/ 6712160 w 12191999"/>
              <a:gd name="connsiteY209" fmla="*/ 101036 h 568537"/>
              <a:gd name="connsiteX210" fmla="*/ 6739795 w 12191999"/>
              <a:gd name="connsiteY210" fmla="*/ 101036 h 568537"/>
              <a:gd name="connsiteX211" fmla="*/ 6738970 w 12191999"/>
              <a:gd name="connsiteY211" fmla="*/ 107098 h 568537"/>
              <a:gd name="connsiteX212" fmla="*/ 6673528 w 12191999"/>
              <a:gd name="connsiteY212" fmla="*/ 107098 h 568537"/>
              <a:gd name="connsiteX213" fmla="*/ 6673528 w 12191999"/>
              <a:gd name="connsiteY213" fmla="*/ 101036 h 568537"/>
              <a:gd name="connsiteX214" fmla="*/ 6704896 w 12191999"/>
              <a:gd name="connsiteY214" fmla="*/ 101036 h 568537"/>
              <a:gd name="connsiteX215" fmla="*/ 6705243 w 12191999"/>
              <a:gd name="connsiteY215" fmla="*/ 107098 h 568537"/>
              <a:gd name="connsiteX216" fmla="*/ 6634578 w 12191999"/>
              <a:gd name="connsiteY216" fmla="*/ 107098 h 568537"/>
              <a:gd name="connsiteX217" fmla="*/ 6634910 w 12191999"/>
              <a:gd name="connsiteY217" fmla="*/ 101036 h 568537"/>
              <a:gd name="connsiteX218" fmla="*/ 6666293 w 12191999"/>
              <a:gd name="connsiteY218" fmla="*/ 101036 h 568537"/>
              <a:gd name="connsiteX219" fmla="*/ 6666293 w 12191999"/>
              <a:gd name="connsiteY219" fmla="*/ 107098 h 568537"/>
              <a:gd name="connsiteX220" fmla="*/ 6600778 w 12191999"/>
              <a:gd name="connsiteY220" fmla="*/ 107098 h 568537"/>
              <a:gd name="connsiteX221" fmla="*/ 6599968 w 12191999"/>
              <a:gd name="connsiteY221" fmla="*/ 101036 h 568537"/>
              <a:gd name="connsiteX222" fmla="*/ 6627647 w 12191999"/>
              <a:gd name="connsiteY222" fmla="*/ 101036 h 568537"/>
              <a:gd name="connsiteX223" fmla="*/ 6627314 w 12191999"/>
              <a:gd name="connsiteY223" fmla="*/ 107098 h 568537"/>
              <a:gd name="connsiteX224" fmla="*/ 6564390 w 12191999"/>
              <a:gd name="connsiteY224" fmla="*/ 107098 h 568537"/>
              <a:gd name="connsiteX225" fmla="*/ 6565720 w 12191999"/>
              <a:gd name="connsiteY225" fmla="*/ 101036 h 568537"/>
              <a:gd name="connsiteX226" fmla="*/ 6589000 w 12191999"/>
              <a:gd name="connsiteY226" fmla="*/ 101036 h 568537"/>
              <a:gd name="connsiteX227" fmla="*/ 6589218 w 12191999"/>
              <a:gd name="connsiteY227" fmla="*/ 102613 h 568537"/>
              <a:gd name="connsiteX228" fmla="*/ 6588436 w 12191999"/>
              <a:gd name="connsiteY228" fmla="*/ 107098 h 568537"/>
              <a:gd name="connsiteX229" fmla="*/ 9196075 w 12191999"/>
              <a:gd name="connsiteY229" fmla="*/ 108082 h 568537"/>
              <a:gd name="connsiteX230" fmla="*/ 9182416 w 12191999"/>
              <a:gd name="connsiteY230" fmla="*/ 106172 h 568537"/>
              <a:gd name="connsiteX231" fmla="*/ 9186005 w 12191999"/>
              <a:gd name="connsiteY231" fmla="*/ 12081 h 568537"/>
              <a:gd name="connsiteX232" fmla="*/ 9199982 w 12191999"/>
              <a:gd name="connsiteY232" fmla="*/ 12081 h 568537"/>
              <a:gd name="connsiteX233" fmla="*/ 9974829 w 12191999"/>
              <a:gd name="connsiteY233" fmla="*/ 110715 h 568537"/>
              <a:gd name="connsiteX234" fmla="*/ 9976507 w 12191999"/>
              <a:gd name="connsiteY234" fmla="*/ 12125 h 568537"/>
              <a:gd name="connsiteX235" fmla="*/ 10009048 w 12191999"/>
              <a:gd name="connsiteY235" fmla="*/ 12125 h 568537"/>
              <a:gd name="connsiteX236" fmla="*/ 10007977 w 12191999"/>
              <a:gd name="connsiteY236" fmla="*/ 103148 h 568537"/>
              <a:gd name="connsiteX237" fmla="*/ 9230641 w 12191999"/>
              <a:gd name="connsiteY237" fmla="*/ 112900 h 568537"/>
              <a:gd name="connsiteX238" fmla="*/ 9206884 w 12191999"/>
              <a:gd name="connsiteY238" fmla="*/ 109587 h 568537"/>
              <a:gd name="connsiteX239" fmla="*/ 9210848 w 12191999"/>
              <a:gd name="connsiteY239" fmla="*/ 12081 h 568537"/>
              <a:gd name="connsiteX240" fmla="*/ 9234128 w 12191999"/>
              <a:gd name="connsiteY240" fmla="*/ 12081 h 568537"/>
              <a:gd name="connsiteX241" fmla="*/ 9264614 w 12191999"/>
              <a:gd name="connsiteY241" fmla="*/ 117632 h 568537"/>
              <a:gd name="connsiteX242" fmla="*/ 9241449 w 12191999"/>
              <a:gd name="connsiteY242" fmla="*/ 114405 h 568537"/>
              <a:gd name="connsiteX243" fmla="*/ 9244995 w 12191999"/>
              <a:gd name="connsiteY243" fmla="*/ 12081 h 568537"/>
              <a:gd name="connsiteX244" fmla="*/ 9268245 w 12191999"/>
              <a:gd name="connsiteY244" fmla="*/ 12081 h 568537"/>
              <a:gd name="connsiteX245" fmla="*/ 6753670 w 12191999"/>
              <a:gd name="connsiteY245" fmla="*/ 120077 h 568537"/>
              <a:gd name="connsiteX246" fmla="*/ 6752658 w 12191999"/>
              <a:gd name="connsiteY246" fmla="*/ 114332 h 568537"/>
              <a:gd name="connsiteX247" fmla="*/ 6775735 w 12191999"/>
              <a:gd name="connsiteY247" fmla="*/ 114332 h 568537"/>
              <a:gd name="connsiteX248" fmla="*/ 6777240 w 12191999"/>
              <a:gd name="connsiteY248" fmla="*/ 120077 h 568537"/>
              <a:gd name="connsiteX249" fmla="*/ 6713216 w 12191999"/>
              <a:gd name="connsiteY249" fmla="*/ 120077 h 568537"/>
              <a:gd name="connsiteX250" fmla="*/ 6712897 w 12191999"/>
              <a:gd name="connsiteY250" fmla="*/ 114332 h 568537"/>
              <a:gd name="connsiteX251" fmla="*/ 6737957 w 12191999"/>
              <a:gd name="connsiteY251" fmla="*/ 114332 h 568537"/>
              <a:gd name="connsiteX252" fmla="*/ 6737176 w 12191999"/>
              <a:gd name="connsiteY252" fmla="*/ 120077 h 568537"/>
              <a:gd name="connsiteX253" fmla="*/ 6673528 w 12191999"/>
              <a:gd name="connsiteY253" fmla="*/ 120077 h 568537"/>
              <a:gd name="connsiteX254" fmla="*/ 6673528 w 12191999"/>
              <a:gd name="connsiteY254" fmla="*/ 114332 h 568537"/>
              <a:gd name="connsiteX255" fmla="*/ 6705634 w 12191999"/>
              <a:gd name="connsiteY255" fmla="*/ 114332 h 568537"/>
              <a:gd name="connsiteX256" fmla="*/ 6705952 w 12191999"/>
              <a:gd name="connsiteY256" fmla="*/ 120077 h 568537"/>
              <a:gd name="connsiteX257" fmla="*/ 6633854 w 12191999"/>
              <a:gd name="connsiteY257" fmla="*/ 120077 h 568537"/>
              <a:gd name="connsiteX258" fmla="*/ 6634173 w 12191999"/>
              <a:gd name="connsiteY258" fmla="*/ 114332 h 568537"/>
              <a:gd name="connsiteX259" fmla="*/ 6666293 w 12191999"/>
              <a:gd name="connsiteY259" fmla="*/ 114332 h 568537"/>
              <a:gd name="connsiteX260" fmla="*/ 6666293 w 12191999"/>
              <a:gd name="connsiteY260" fmla="*/ 120077 h 568537"/>
              <a:gd name="connsiteX261" fmla="*/ 6602529 w 12191999"/>
              <a:gd name="connsiteY261" fmla="*/ 120077 h 568537"/>
              <a:gd name="connsiteX262" fmla="*/ 6601748 w 12191999"/>
              <a:gd name="connsiteY262" fmla="*/ 114332 h 568537"/>
              <a:gd name="connsiteX263" fmla="*/ 6626923 w 12191999"/>
              <a:gd name="connsiteY263" fmla="*/ 114332 h 568537"/>
              <a:gd name="connsiteX264" fmla="*/ 6626591 w 12191999"/>
              <a:gd name="connsiteY264" fmla="*/ 120077 h 568537"/>
              <a:gd name="connsiteX265" fmla="*/ 6561539 w 12191999"/>
              <a:gd name="connsiteY265" fmla="*/ 120077 h 568537"/>
              <a:gd name="connsiteX266" fmla="*/ 6562798 w 12191999"/>
              <a:gd name="connsiteY266" fmla="*/ 114332 h 568537"/>
              <a:gd name="connsiteX267" fmla="*/ 6587149 w 12191999"/>
              <a:gd name="connsiteY267" fmla="*/ 114332 h 568537"/>
              <a:gd name="connsiteX268" fmla="*/ 6586136 w 12191999"/>
              <a:gd name="connsiteY268" fmla="*/ 120077 h 568537"/>
              <a:gd name="connsiteX269" fmla="*/ 9930714 w 12191999"/>
              <a:gd name="connsiteY269" fmla="*/ 120772 h 568537"/>
              <a:gd name="connsiteX270" fmla="*/ 9927140 w 12191999"/>
              <a:gd name="connsiteY270" fmla="*/ 12125 h 568537"/>
              <a:gd name="connsiteX271" fmla="*/ 9965642 w 12191999"/>
              <a:gd name="connsiteY271" fmla="*/ 12125 h 568537"/>
              <a:gd name="connsiteX272" fmla="*/ 9963934 w 12191999"/>
              <a:gd name="connsiteY272" fmla="*/ 113204 h 568537"/>
              <a:gd name="connsiteX273" fmla="*/ 9302102 w 12191999"/>
              <a:gd name="connsiteY273" fmla="*/ 122854 h 568537"/>
              <a:gd name="connsiteX274" fmla="*/ 9275422 w 12191999"/>
              <a:gd name="connsiteY274" fmla="*/ 119137 h 568537"/>
              <a:gd name="connsiteX275" fmla="*/ 9279111 w 12191999"/>
              <a:gd name="connsiteY275" fmla="*/ 12081 h 568537"/>
              <a:gd name="connsiteX276" fmla="*/ 9305488 w 12191999"/>
              <a:gd name="connsiteY276" fmla="*/ 12081 h 568537"/>
              <a:gd name="connsiteX277" fmla="*/ 9340720 w 12191999"/>
              <a:gd name="connsiteY277" fmla="*/ 128237 h 568537"/>
              <a:gd name="connsiteX278" fmla="*/ 9312910 w 12191999"/>
              <a:gd name="connsiteY278" fmla="*/ 124359 h 568537"/>
              <a:gd name="connsiteX279" fmla="*/ 9316354 w 12191999"/>
              <a:gd name="connsiteY279" fmla="*/ 12081 h 568537"/>
              <a:gd name="connsiteX280" fmla="*/ 9344265 w 12191999"/>
              <a:gd name="connsiteY280" fmla="*/ 12081 h 568537"/>
              <a:gd name="connsiteX281" fmla="*/ 9881027 w 12191999"/>
              <a:gd name="connsiteY281" fmla="*/ 132101 h 568537"/>
              <a:gd name="connsiteX282" fmla="*/ 9879710 w 12191999"/>
              <a:gd name="connsiteY282" fmla="*/ 12125 h 568537"/>
              <a:gd name="connsiteX283" fmla="*/ 9916273 w 12191999"/>
              <a:gd name="connsiteY283" fmla="*/ 12125 h 568537"/>
              <a:gd name="connsiteX284" fmla="*/ 9919920 w 12191999"/>
              <a:gd name="connsiteY284" fmla="*/ 123231 h 568537"/>
              <a:gd name="connsiteX285" fmla="*/ 9386846 w 12191999"/>
              <a:gd name="connsiteY285" fmla="*/ 134647 h 568537"/>
              <a:gd name="connsiteX286" fmla="*/ 9351542 w 12191999"/>
              <a:gd name="connsiteY286" fmla="*/ 129727 h 568537"/>
              <a:gd name="connsiteX287" fmla="*/ 9355131 w 12191999"/>
              <a:gd name="connsiteY287" fmla="*/ 12081 h 568537"/>
              <a:gd name="connsiteX288" fmla="*/ 9390956 w 12191999"/>
              <a:gd name="connsiteY288" fmla="*/ 12081 h 568537"/>
              <a:gd name="connsiteX289" fmla="*/ 5021946 w 12191999"/>
              <a:gd name="connsiteY289" fmla="*/ 138653 h 568537"/>
              <a:gd name="connsiteX290" fmla="*/ 4985297 w 12191999"/>
              <a:gd name="connsiteY290" fmla="*/ 108139 h 568537"/>
              <a:gd name="connsiteX291" fmla="*/ 4985297 w 12191999"/>
              <a:gd name="connsiteY291" fmla="*/ 100918 h 568537"/>
              <a:gd name="connsiteX292" fmla="*/ 5058582 w 12191999"/>
              <a:gd name="connsiteY292" fmla="*/ 100918 h 568537"/>
              <a:gd name="connsiteX293" fmla="*/ 5058582 w 12191999"/>
              <a:gd name="connsiteY293" fmla="*/ 108139 h 568537"/>
              <a:gd name="connsiteX294" fmla="*/ 5021946 w 12191999"/>
              <a:gd name="connsiteY294" fmla="*/ 138653 h 568537"/>
              <a:gd name="connsiteX295" fmla="*/ 9431468 w 12191999"/>
              <a:gd name="connsiteY295" fmla="*/ 140868 h 568537"/>
              <a:gd name="connsiteX296" fmla="*/ 9397655 w 12191999"/>
              <a:gd name="connsiteY296" fmla="*/ 136165 h 568537"/>
              <a:gd name="connsiteX297" fmla="*/ 9401821 w 12191999"/>
              <a:gd name="connsiteY297" fmla="*/ 12081 h 568537"/>
              <a:gd name="connsiteX298" fmla="*/ 9435910 w 12191999"/>
              <a:gd name="connsiteY298" fmla="*/ 12081 h 568537"/>
              <a:gd name="connsiteX299" fmla="*/ 4672754 w 12191999"/>
              <a:gd name="connsiteY299" fmla="*/ 144778 h 568537"/>
              <a:gd name="connsiteX300" fmla="*/ 4660209 w 12191999"/>
              <a:gd name="connsiteY300" fmla="*/ 132220 h 568537"/>
              <a:gd name="connsiteX301" fmla="*/ 4660209 w 12191999"/>
              <a:gd name="connsiteY301" fmla="*/ 51657 h 568537"/>
              <a:gd name="connsiteX302" fmla="*/ 4685313 w 12191999"/>
              <a:gd name="connsiteY302" fmla="*/ 51657 h 568537"/>
              <a:gd name="connsiteX303" fmla="*/ 4685313 w 12191999"/>
              <a:gd name="connsiteY303" fmla="*/ 132220 h 568537"/>
              <a:gd name="connsiteX304" fmla="*/ 4672754 w 12191999"/>
              <a:gd name="connsiteY304" fmla="*/ 144778 h 568537"/>
              <a:gd name="connsiteX305" fmla="*/ 5181629 w 12191999"/>
              <a:gd name="connsiteY305" fmla="*/ 145270 h 568537"/>
              <a:gd name="connsiteX306" fmla="*/ 5169085 w 12191999"/>
              <a:gd name="connsiteY306" fmla="*/ 132711 h 568537"/>
              <a:gd name="connsiteX307" fmla="*/ 5169085 w 12191999"/>
              <a:gd name="connsiteY307" fmla="*/ 51657 h 568537"/>
              <a:gd name="connsiteX308" fmla="*/ 5194189 w 12191999"/>
              <a:gd name="connsiteY308" fmla="*/ 51657 h 568537"/>
              <a:gd name="connsiteX309" fmla="*/ 5194189 w 12191999"/>
              <a:gd name="connsiteY309" fmla="*/ 132711 h 568537"/>
              <a:gd name="connsiteX310" fmla="*/ 5181629 w 12191999"/>
              <a:gd name="connsiteY310" fmla="*/ 145270 h 568537"/>
              <a:gd name="connsiteX311" fmla="*/ 5130627 w 12191999"/>
              <a:gd name="connsiteY311" fmla="*/ 145270 h 568537"/>
              <a:gd name="connsiteX312" fmla="*/ 5118068 w 12191999"/>
              <a:gd name="connsiteY312" fmla="*/ 132711 h 568537"/>
              <a:gd name="connsiteX313" fmla="*/ 5118068 w 12191999"/>
              <a:gd name="connsiteY313" fmla="*/ 51657 h 568537"/>
              <a:gd name="connsiteX314" fmla="*/ 5143170 w 12191999"/>
              <a:gd name="connsiteY314" fmla="*/ 51657 h 568537"/>
              <a:gd name="connsiteX315" fmla="*/ 5143170 w 12191999"/>
              <a:gd name="connsiteY315" fmla="*/ 132711 h 568537"/>
              <a:gd name="connsiteX316" fmla="*/ 5130627 w 12191999"/>
              <a:gd name="connsiteY316" fmla="*/ 145270 h 568537"/>
              <a:gd name="connsiteX317" fmla="*/ 4914069 w 12191999"/>
              <a:gd name="connsiteY317" fmla="*/ 145270 h 568537"/>
              <a:gd name="connsiteX318" fmla="*/ 4901510 w 12191999"/>
              <a:gd name="connsiteY318" fmla="*/ 132711 h 568537"/>
              <a:gd name="connsiteX319" fmla="*/ 4901510 w 12191999"/>
              <a:gd name="connsiteY319" fmla="*/ 51657 h 568537"/>
              <a:gd name="connsiteX320" fmla="*/ 4926612 w 12191999"/>
              <a:gd name="connsiteY320" fmla="*/ 51657 h 568537"/>
              <a:gd name="connsiteX321" fmla="*/ 4926612 w 12191999"/>
              <a:gd name="connsiteY321" fmla="*/ 132711 h 568537"/>
              <a:gd name="connsiteX322" fmla="*/ 4914069 w 12191999"/>
              <a:gd name="connsiteY322" fmla="*/ 145270 h 568537"/>
              <a:gd name="connsiteX323" fmla="*/ 4863061 w 12191999"/>
              <a:gd name="connsiteY323" fmla="*/ 145270 h 568537"/>
              <a:gd name="connsiteX324" fmla="*/ 4850517 w 12191999"/>
              <a:gd name="connsiteY324" fmla="*/ 132711 h 568537"/>
              <a:gd name="connsiteX325" fmla="*/ 4850517 w 12191999"/>
              <a:gd name="connsiteY325" fmla="*/ 51657 h 568537"/>
              <a:gd name="connsiteX326" fmla="*/ 4875607 w 12191999"/>
              <a:gd name="connsiteY326" fmla="*/ 51657 h 568537"/>
              <a:gd name="connsiteX327" fmla="*/ 4875607 w 12191999"/>
              <a:gd name="connsiteY327" fmla="*/ 132711 h 568537"/>
              <a:gd name="connsiteX328" fmla="*/ 4863061 w 12191999"/>
              <a:gd name="connsiteY328" fmla="*/ 145270 h 568537"/>
              <a:gd name="connsiteX329" fmla="*/ 4774785 w 12191999"/>
              <a:gd name="connsiteY329" fmla="*/ 145270 h 568537"/>
              <a:gd name="connsiteX330" fmla="*/ 4762241 w 12191999"/>
              <a:gd name="connsiteY330" fmla="*/ 132711 h 568537"/>
              <a:gd name="connsiteX331" fmla="*/ 4762241 w 12191999"/>
              <a:gd name="connsiteY331" fmla="*/ 51657 h 568537"/>
              <a:gd name="connsiteX332" fmla="*/ 4787329 w 12191999"/>
              <a:gd name="connsiteY332" fmla="*/ 51657 h 568537"/>
              <a:gd name="connsiteX333" fmla="*/ 4787329 w 12191999"/>
              <a:gd name="connsiteY333" fmla="*/ 132711 h 568537"/>
              <a:gd name="connsiteX334" fmla="*/ 4774785 w 12191999"/>
              <a:gd name="connsiteY334" fmla="*/ 145270 h 568537"/>
              <a:gd name="connsiteX335" fmla="*/ 4723777 w 12191999"/>
              <a:gd name="connsiteY335" fmla="*/ 145270 h 568537"/>
              <a:gd name="connsiteX336" fmla="*/ 4711217 w 12191999"/>
              <a:gd name="connsiteY336" fmla="*/ 132711 h 568537"/>
              <a:gd name="connsiteX337" fmla="*/ 4711217 w 12191999"/>
              <a:gd name="connsiteY337" fmla="*/ 51657 h 568537"/>
              <a:gd name="connsiteX338" fmla="*/ 4736321 w 12191999"/>
              <a:gd name="connsiteY338" fmla="*/ 51657 h 568537"/>
              <a:gd name="connsiteX339" fmla="*/ 4736321 w 12191999"/>
              <a:gd name="connsiteY339" fmla="*/ 132711 h 568537"/>
              <a:gd name="connsiteX340" fmla="*/ 4723777 w 12191999"/>
              <a:gd name="connsiteY340" fmla="*/ 145270 h 568537"/>
              <a:gd name="connsiteX341" fmla="*/ 5371228 w 12191999"/>
              <a:gd name="connsiteY341" fmla="*/ 145372 h 568537"/>
              <a:gd name="connsiteX342" fmla="*/ 5358683 w 12191999"/>
              <a:gd name="connsiteY342" fmla="*/ 132798 h 568537"/>
              <a:gd name="connsiteX343" fmla="*/ 5358683 w 12191999"/>
              <a:gd name="connsiteY343" fmla="*/ 51657 h 568537"/>
              <a:gd name="connsiteX344" fmla="*/ 5383786 w 12191999"/>
              <a:gd name="connsiteY344" fmla="*/ 51657 h 568537"/>
              <a:gd name="connsiteX345" fmla="*/ 5383786 w 12191999"/>
              <a:gd name="connsiteY345" fmla="*/ 132798 h 568537"/>
              <a:gd name="connsiteX346" fmla="*/ 5371228 w 12191999"/>
              <a:gd name="connsiteY346" fmla="*/ 145372 h 568537"/>
              <a:gd name="connsiteX347" fmla="*/ 5320235 w 12191999"/>
              <a:gd name="connsiteY347" fmla="*/ 145372 h 568537"/>
              <a:gd name="connsiteX348" fmla="*/ 5307676 w 12191999"/>
              <a:gd name="connsiteY348" fmla="*/ 132798 h 568537"/>
              <a:gd name="connsiteX349" fmla="*/ 5307676 w 12191999"/>
              <a:gd name="connsiteY349" fmla="*/ 51657 h 568537"/>
              <a:gd name="connsiteX350" fmla="*/ 5332780 w 12191999"/>
              <a:gd name="connsiteY350" fmla="*/ 51657 h 568537"/>
              <a:gd name="connsiteX351" fmla="*/ 5332780 w 12191999"/>
              <a:gd name="connsiteY351" fmla="*/ 132798 h 568537"/>
              <a:gd name="connsiteX352" fmla="*/ 5320235 w 12191999"/>
              <a:gd name="connsiteY352" fmla="*/ 145372 h 568537"/>
              <a:gd name="connsiteX353" fmla="*/ 5269215 w 12191999"/>
              <a:gd name="connsiteY353" fmla="*/ 145372 h 568537"/>
              <a:gd name="connsiteX354" fmla="*/ 5256670 w 12191999"/>
              <a:gd name="connsiteY354" fmla="*/ 132798 h 568537"/>
              <a:gd name="connsiteX355" fmla="*/ 5256670 w 12191999"/>
              <a:gd name="connsiteY355" fmla="*/ 51657 h 568537"/>
              <a:gd name="connsiteX356" fmla="*/ 5281760 w 12191999"/>
              <a:gd name="connsiteY356" fmla="*/ 51657 h 568537"/>
              <a:gd name="connsiteX357" fmla="*/ 5281760 w 12191999"/>
              <a:gd name="connsiteY357" fmla="*/ 132798 h 568537"/>
              <a:gd name="connsiteX358" fmla="*/ 5269215 w 12191999"/>
              <a:gd name="connsiteY358" fmla="*/ 145372 h 568537"/>
              <a:gd name="connsiteX359" fmla="*/ 6268345 w 12191999"/>
              <a:gd name="connsiteY359" fmla="*/ 145712 h 568537"/>
              <a:gd name="connsiteX360" fmla="*/ 6268345 w 12191999"/>
              <a:gd name="connsiteY360" fmla="*/ 118063 h 568537"/>
              <a:gd name="connsiteX361" fmla="*/ 6295551 w 12191999"/>
              <a:gd name="connsiteY361" fmla="*/ 118063 h 568537"/>
              <a:gd name="connsiteX362" fmla="*/ 6295551 w 12191999"/>
              <a:gd name="connsiteY362" fmla="*/ 145712 h 568537"/>
              <a:gd name="connsiteX363" fmla="*/ 6230310 w 12191999"/>
              <a:gd name="connsiteY363" fmla="*/ 145712 h 568537"/>
              <a:gd name="connsiteX364" fmla="*/ 6230310 w 12191999"/>
              <a:gd name="connsiteY364" fmla="*/ 118063 h 568537"/>
              <a:gd name="connsiteX365" fmla="*/ 6257493 w 12191999"/>
              <a:gd name="connsiteY365" fmla="*/ 118063 h 568537"/>
              <a:gd name="connsiteX366" fmla="*/ 6257493 w 12191999"/>
              <a:gd name="connsiteY366" fmla="*/ 145712 h 568537"/>
              <a:gd name="connsiteX367" fmla="*/ 6124137 w 12191999"/>
              <a:gd name="connsiteY367" fmla="*/ 145712 h 568537"/>
              <a:gd name="connsiteX368" fmla="*/ 6124137 w 12191999"/>
              <a:gd name="connsiteY368" fmla="*/ 118063 h 568537"/>
              <a:gd name="connsiteX369" fmla="*/ 6151321 w 12191999"/>
              <a:gd name="connsiteY369" fmla="*/ 118063 h 568537"/>
              <a:gd name="connsiteX370" fmla="*/ 6151321 w 12191999"/>
              <a:gd name="connsiteY370" fmla="*/ 145712 h 568537"/>
              <a:gd name="connsiteX371" fmla="*/ 6086092 w 12191999"/>
              <a:gd name="connsiteY371" fmla="*/ 145712 h 568537"/>
              <a:gd name="connsiteX372" fmla="*/ 6086092 w 12191999"/>
              <a:gd name="connsiteY372" fmla="*/ 118063 h 568537"/>
              <a:gd name="connsiteX373" fmla="*/ 6113285 w 12191999"/>
              <a:gd name="connsiteY373" fmla="*/ 118063 h 568537"/>
              <a:gd name="connsiteX374" fmla="*/ 6113285 w 12191999"/>
              <a:gd name="connsiteY374" fmla="*/ 145712 h 568537"/>
              <a:gd name="connsiteX375" fmla="*/ 9820591 w 12191999"/>
              <a:gd name="connsiteY375" fmla="*/ 145874 h 568537"/>
              <a:gd name="connsiteX376" fmla="*/ 9820736 w 12191999"/>
              <a:gd name="connsiteY376" fmla="*/ 12125 h 568537"/>
              <a:gd name="connsiteX377" fmla="*/ 9868860 w 12191999"/>
              <a:gd name="connsiteY377" fmla="*/ 12125 h 568537"/>
              <a:gd name="connsiteX378" fmla="*/ 9870205 w 12191999"/>
              <a:gd name="connsiteY378" fmla="*/ 134574 h 568537"/>
              <a:gd name="connsiteX379" fmla="*/ 9482861 w 12191999"/>
              <a:gd name="connsiteY379" fmla="*/ 148030 h 568537"/>
              <a:gd name="connsiteX380" fmla="*/ 9442290 w 12191999"/>
              <a:gd name="connsiteY380" fmla="*/ 142373 h 568537"/>
              <a:gd name="connsiteX381" fmla="*/ 9446776 w 12191999"/>
              <a:gd name="connsiteY381" fmla="*/ 12081 h 568537"/>
              <a:gd name="connsiteX382" fmla="*/ 9487260 w 12191999"/>
              <a:gd name="connsiteY382" fmla="*/ 12081 h 568537"/>
              <a:gd name="connsiteX383" fmla="*/ 5021946 w 12191999"/>
              <a:gd name="connsiteY383" fmla="*/ 149505 h 568537"/>
              <a:gd name="connsiteX384" fmla="*/ 5069432 w 12191999"/>
              <a:gd name="connsiteY384" fmla="*/ 108139 h 568537"/>
              <a:gd name="connsiteX385" fmla="*/ 5069432 w 12191999"/>
              <a:gd name="connsiteY385" fmla="*/ 95522 h 568537"/>
              <a:gd name="connsiteX386" fmla="*/ 5069432 w 12191999"/>
              <a:gd name="connsiteY386" fmla="*/ 95493 h 568537"/>
              <a:gd name="connsiteX387" fmla="*/ 5069432 w 12191999"/>
              <a:gd name="connsiteY387" fmla="*/ 95465 h 568537"/>
              <a:gd name="connsiteX388" fmla="*/ 5069447 w 12191999"/>
              <a:gd name="connsiteY388" fmla="*/ 6684 h 568537"/>
              <a:gd name="connsiteX389" fmla="*/ 5064022 w 12191999"/>
              <a:gd name="connsiteY389" fmla="*/ 1257 h 568537"/>
              <a:gd name="connsiteX390" fmla="*/ 4979872 w 12191999"/>
              <a:gd name="connsiteY390" fmla="*/ 1257 h 568537"/>
              <a:gd name="connsiteX391" fmla="*/ 4974444 w 12191999"/>
              <a:gd name="connsiteY391" fmla="*/ 6684 h 568537"/>
              <a:gd name="connsiteX392" fmla="*/ 4974444 w 12191999"/>
              <a:gd name="connsiteY392" fmla="*/ 108139 h 568537"/>
              <a:gd name="connsiteX393" fmla="*/ 5021946 w 12191999"/>
              <a:gd name="connsiteY393" fmla="*/ 149505 h 568537"/>
              <a:gd name="connsiteX394" fmla="*/ 4672754 w 12191999"/>
              <a:gd name="connsiteY394" fmla="*/ 155630 h 568537"/>
              <a:gd name="connsiteX395" fmla="*/ 4696164 w 12191999"/>
              <a:gd name="connsiteY395" fmla="*/ 132220 h 568537"/>
              <a:gd name="connsiteX396" fmla="*/ 4696164 w 12191999"/>
              <a:gd name="connsiteY396" fmla="*/ 46232 h 568537"/>
              <a:gd name="connsiteX397" fmla="*/ 4690739 w 12191999"/>
              <a:gd name="connsiteY397" fmla="*/ 40806 h 568537"/>
              <a:gd name="connsiteX398" fmla="*/ 4654784 w 12191999"/>
              <a:gd name="connsiteY398" fmla="*/ 40806 h 568537"/>
              <a:gd name="connsiteX399" fmla="*/ 4649359 w 12191999"/>
              <a:gd name="connsiteY399" fmla="*/ 46232 h 568537"/>
              <a:gd name="connsiteX400" fmla="*/ 4649359 w 12191999"/>
              <a:gd name="connsiteY400" fmla="*/ 132220 h 568537"/>
              <a:gd name="connsiteX401" fmla="*/ 4672754 w 12191999"/>
              <a:gd name="connsiteY401" fmla="*/ 155630 h 568537"/>
              <a:gd name="connsiteX402" fmla="*/ 9540838 w 12191999"/>
              <a:gd name="connsiteY402" fmla="*/ 156089 h 568537"/>
              <a:gd name="connsiteX403" fmla="*/ 9493684 w 12191999"/>
              <a:gd name="connsiteY403" fmla="*/ 149535 h 568537"/>
              <a:gd name="connsiteX404" fmla="*/ 9498125 w 12191999"/>
              <a:gd name="connsiteY404" fmla="*/ 12081 h 568537"/>
              <a:gd name="connsiteX405" fmla="*/ 9546148 w 12191999"/>
              <a:gd name="connsiteY405" fmla="*/ 12081 h 568537"/>
              <a:gd name="connsiteX406" fmla="*/ 5181629 w 12191999"/>
              <a:gd name="connsiteY406" fmla="*/ 156122 h 568537"/>
              <a:gd name="connsiteX407" fmla="*/ 5205040 w 12191999"/>
              <a:gd name="connsiteY407" fmla="*/ 132711 h 568537"/>
              <a:gd name="connsiteX408" fmla="*/ 5205040 w 12191999"/>
              <a:gd name="connsiteY408" fmla="*/ 46232 h 568537"/>
              <a:gd name="connsiteX409" fmla="*/ 5199615 w 12191999"/>
              <a:gd name="connsiteY409" fmla="*/ 40806 h 568537"/>
              <a:gd name="connsiteX410" fmla="*/ 5163660 w 12191999"/>
              <a:gd name="connsiteY410" fmla="*/ 40806 h 568537"/>
              <a:gd name="connsiteX411" fmla="*/ 5158233 w 12191999"/>
              <a:gd name="connsiteY411" fmla="*/ 46232 h 568537"/>
              <a:gd name="connsiteX412" fmla="*/ 5158233 w 12191999"/>
              <a:gd name="connsiteY412" fmla="*/ 132711 h 568537"/>
              <a:gd name="connsiteX413" fmla="*/ 5181629 w 12191999"/>
              <a:gd name="connsiteY413" fmla="*/ 156122 h 568537"/>
              <a:gd name="connsiteX414" fmla="*/ 5130627 w 12191999"/>
              <a:gd name="connsiteY414" fmla="*/ 156122 h 568537"/>
              <a:gd name="connsiteX415" fmla="*/ 5154023 w 12191999"/>
              <a:gd name="connsiteY415" fmla="*/ 132711 h 568537"/>
              <a:gd name="connsiteX416" fmla="*/ 5154023 w 12191999"/>
              <a:gd name="connsiteY416" fmla="*/ 46232 h 568537"/>
              <a:gd name="connsiteX417" fmla="*/ 5148598 w 12191999"/>
              <a:gd name="connsiteY417" fmla="*/ 40806 h 568537"/>
              <a:gd name="connsiteX418" fmla="*/ 5112641 w 12191999"/>
              <a:gd name="connsiteY418" fmla="*/ 40806 h 568537"/>
              <a:gd name="connsiteX419" fmla="*/ 5107217 w 12191999"/>
              <a:gd name="connsiteY419" fmla="*/ 46232 h 568537"/>
              <a:gd name="connsiteX420" fmla="*/ 5107217 w 12191999"/>
              <a:gd name="connsiteY420" fmla="*/ 132711 h 568537"/>
              <a:gd name="connsiteX421" fmla="*/ 5130627 w 12191999"/>
              <a:gd name="connsiteY421" fmla="*/ 156122 h 568537"/>
              <a:gd name="connsiteX422" fmla="*/ 4914069 w 12191999"/>
              <a:gd name="connsiteY422" fmla="*/ 156122 h 568537"/>
              <a:gd name="connsiteX423" fmla="*/ 4937465 w 12191999"/>
              <a:gd name="connsiteY423" fmla="*/ 132711 h 568537"/>
              <a:gd name="connsiteX424" fmla="*/ 4937465 w 12191999"/>
              <a:gd name="connsiteY424" fmla="*/ 46232 h 568537"/>
              <a:gd name="connsiteX425" fmla="*/ 4932040 w 12191999"/>
              <a:gd name="connsiteY425" fmla="*/ 40806 h 568537"/>
              <a:gd name="connsiteX426" fmla="*/ 4896085 w 12191999"/>
              <a:gd name="connsiteY426" fmla="*/ 40806 h 568537"/>
              <a:gd name="connsiteX427" fmla="*/ 4890658 w 12191999"/>
              <a:gd name="connsiteY427" fmla="*/ 46232 h 568537"/>
              <a:gd name="connsiteX428" fmla="*/ 4890658 w 12191999"/>
              <a:gd name="connsiteY428" fmla="*/ 132711 h 568537"/>
              <a:gd name="connsiteX429" fmla="*/ 4914069 w 12191999"/>
              <a:gd name="connsiteY429" fmla="*/ 156122 h 568537"/>
              <a:gd name="connsiteX430" fmla="*/ 4863061 w 12191999"/>
              <a:gd name="connsiteY430" fmla="*/ 156122 h 568537"/>
              <a:gd name="connsiteX431" fmla="*/ 4886457 w 12191999"/>
              <a:gd name="connsiteY431" fmla="*/ 132711 h 568537"/>
              <a:gd name="connsiteX432" fmla="*/ 4886457 w 12191999"/>
              <a:gd name="connsiteY432" fmla="*/ 46232 h 568537"/>
              <a:gd name="connsiteX433" fmla="*/ 4881030 w 12191999"/>
              <a:gd name="connsiteY433" fmla="*/ 40806 h 568537"/>
              <a:gd name="connsiteX434" fmla="*/ 4845092 w 12191999"/>
              <a:gd name="connsiteY434" fmla="*/ 40806 h 568537"/>
              <a:gd name="connsiteX435" fmla="*/ 4839665 w 12191999"/>
              <a:gd name="connsiteY435" fmla="*/ 46232 h 568537"/>
              <a:gd name="connsiteX436" fmla="*/ 4839665 w 12191999"/>
              <a:gd name="connsiteY436" fmla="*/ 132711 h 568537"/>
              <a:gd name="connsiteX437" fmla="*/ 4863061 w 12191999"/>
              <a:gd name="connsiteY437" fmla="*/ 156122 h 568537"/>
              <a:gd name="connsiteX438" fmla="*/ 4774785 w 12191999"/>
              <a:gd name="connsiteY438" fmla="*/ 156122 h 568537"/>
              <a:gd name="connsiteX439" fmla="*/ 4798181 w 12191999"/>
              <a:gd name="connsiteY439" fmla="*/ 132711 h 568537"/>
              <a:gd name="connsiteX440" fmla="*/ 4798181 w 12191999"/>
              <a:gd name="connsiteY440" fmla="*/ 46232 h 568537"/>
              <a:gd name="connsiteX441" fmla="*/ 4792754 w 12191999"/>
              <a:gd name="connsiteY441" fmla="*/ 40806 h 568537"/>
              <a:gd name="connsiteX442" fmla="*/ 4756815 w 12191999"/>
              <a:gd name="connsiteY442" fmla="*/ 40806 h 568537"/>
              <a:gd name="connsiteX443" fmla="*/ 4751390 w 12191999"/>
              <a:gd name="connsiteY443" fmla="*/ 46232 h 568537"/>
              <a:gd name="connsiteX444" fmla="*/ 4751390 w 12191999"/>
              <a:gd name="connsiteY444" fmla="*/ 132711 h 568537"/>
              <a:gd name="connsiteX445" fmla="*/ 4774785 w 12191999"/>
              <a:gd name="connsiteY445" fmla="*/ 156122 h 568537"/>
              <a:gd name="connsiteX446" fmla="*/ 4723777 w 12191999"/>
              <a:gd name="connsiteY446" fmla="*/ 156122 h 568537"/>
              <a:gd name="connsiteX447" fmla="*/ 4747172 w 12191999"/>
              <a:gd name="connsiteY447" fmla="*/ 132711 h 568537"/>
              <a:gd name="connsiteX448" fmla="*/ 4747172 w 12191999"/>
              <a:gd name="connsiteY448" fmla="*/ 46232 h 568537"/>
              <a:gd name="connsiteX449" fmla="*/ 4741746 w 12191999"/>
              <a:gd name="connsiteY449" fmla="*/ 40806 h 568537"/>
              <a:gd name="connsiteX450" fmla="*/ 4705791 w 12191999"/>
              <a:gd name="connsiteY450" fmla="*/ 40806 h 568537"/>
              <a:gd name="connsiteX451" fmla="*/ 4700366 w 12191999"/>
              <a:gd name="connsiteY451" fmla="*/ 46232 h 568537"/>
              <a:gd name="connsiteX452" fmla="*/ 4700366 w 12191999"/>
              <a:gd name="connsiteY452" fmla="*/ 132711 h 568537"/>
              <a:gd name="connsiteX453" fmla="*/ 4723777 w 12191999"/>
              <a:gd name="connsiteY453" fmla="*/ 156122 h 568537"/>
              <a:gd name="connsiteX454" fmla="*/ 5371228 w 12191999"/>
              <a:gd name="connsiteY454" fmla="*/ 156224 h 568537"/>
              <a:gd name="connsiteX455" fmla="*/ 5394637 w 12191999"/>
              <a:gd name="connsiteY455" fmla="*/ 132798 h 568537"/>
              <a:gd name="connsiteX456" fmla="*/ 5394637 w 12191999"/>
              <a:gd name="connsiteY456" fmla="*/ 46232 h 568537"/>
              <a:gd name="connsiteX457" fmla="*/ 5389212 w 12191999"/>
              <a:gd name="connsiteY457" fmla="*/ 40806 h 568537"/>
              <a:gd name="connsiteX458" fmla="*/ 5353257 w 12191999"/>
              <a:gd name="connsiteY458" fmla="*/ 40806 h 568537"/>
              <a:gd name="connsiteX459" fmla="*/ 5347831 w 12191999"/>
              <a:gd name="connsiteY459" fmla="*/ 46232 h 568537"/>
              <a:gd name="connsiteX460" fmla="*/ 5347831 w 12191999"/>
              <a:gd name="connsiteY460" fmla="*/ 132798 h 568537"/>
              <a:gd name="connsiteX461" fmla="*/ 5371228 w 12191999"/>
              <a:gd name="connsiteY461" fmla="*/ 156224 h 568537"/>
              <a:gd name="connsiteX462" fmla="*/ 5320235 w 12191999"/>
              <a:gd name="connsiteY462" fmla="*/ 156224 h 568537"/>
              <a:gd name="connsiteX463" fmla="*/ 5343631 w 12191999"/>
              <a:gd name="connsiteY463" fmla="*/ 132798 h 568537"/>
              <a:gd name="connsiteX464" fmla="*/ 5343631 w 12191999"/>
              <a:gd name="connsiteY464" fmla="*/ 46232 h 568537"/>
              <a:gd name="connsiteX465" fmla="*/ 5338205 w 12191999"/>
              <a:gd name="connsiteY465" fmla="*/ 40806 h 568537"/>
              <a:gd name="connsiteX466" fmla="*/ 5302251 w 12191999"/>
              <a:gd name="connsiteY466" fmla="*/ 40806 h 568537"/>
              <a:gd name="connsiteX467" fmla="*/ 5296824 w 12191999"/>
              <a:gd name="connsiteY467" fmla="*/ 46232 h 568537"/>
              <a:gd name="connsiteX468" fmla="*/ 5296824 w 12191999"/>
              <a:gd name="connsiteY468" fmla="*/ 132798 h 568537"/>
              <a:gd name="connsiteX469" fmla="*/ 5320235 w 12191999"/>
              <a:gd name="connsiteY469" fmla="*/ 156224 h 568537"/>
              <a:gd name="connsiteX470" fmla="*/ 5269215 w 12191999"/>
              <a:gd name="connsiteY470" fmla="*/ 156224 h 568537"/>
              <a:gd name="connsiteX471" fmla="*/ 5292611 w 12191999"/>
              <a:gd name="connsiteY471" fmla="*/ 132798 h 568537"/>
              <a:gd name="connsiteX472" fmla="*/ 5292611 w 12191999"/>
              <a:gd name="connsiteY472" fmla="*/ 46232 h 568537"/>
              <a:gd name="connsiteX473" fmla="*/ 5287186 w 12191999"/>
              <a:gd name="connsiteY473" fmla="*/ 40806 h 568537"/>
              <a:gd name="connsiteX474" fmla="*/ 5251246 w 12191999"/>
              <a:gd name="connsiteY474" fmla="*/ 40806 h 568537"/>
              <a:gd name="connsiteX475" fmla="*/ 5245819 w 12191999"/>
              <a:gd name="connsiteY475" fmla="*/ 46232 h 568537"/>
              <a:gd name="connsiteX476" fmla="*/ 5245819 w 12191999"/>
              <a:gd name="connsiteY476" fmla="*/ 132798 h 568537"/>
              <a:gd name="connsiteX477" fmla="*/ 5269215 w 12191999"/>
              <a:gd name="connsiteY477" fmla="*/ 156224 h 568537"/>
              <a:gd name="connsiteX478" fmla="*/ 9762181 w 12191999"/>
              <a:gd name="connsiteY478" fmla="*/ 159201 h 568537"/>
              <a:gd name="connsiteX479" fmla="*/ 9761819 w 12191999"/>
              <a:gd name="connsiteY479" fmla="*/ 12125 h 568537"/>
              <a:gd name="connsiteX480" fmla="*/ 9809884 w 12191999"/>
              <a:gd name="connsiteY480" fmla="*/ 12125 h 568537"/>
              <a:gd name="connsiteX481" fmla="*/ 9809739 w 12191999"/>
              <a:gd name="connsiteY481" fmla="*/ 148349 h 568537"/>
              <a:gd name="connsiteX482" fmla="*/ 8368264 w 12191999"/>
              <a:gd name="connsiteY482" fmla="*/ 160267 h 568537"/>
              <a:gd name="connsiteX483" fmla="*/ 8368264 w 12191999"/>
              <a:gd name="connsiteY483" fmla="*/ 101119 h 568537"/>
              <a:gd name="connsiteX484" fmla="*/ 8426569 w 12191999"/>
              <a:gd name="connsiteY484" fmla="*/ 101119 h 568537"/>
              <a:gd name="connsiteX485" fmla="*/ 8426569 w 12191999"/>
              <a:gd name="connsiteY485" fmla="*/ 160267 h 568537"/>
              <a:gd name="connsiteX486" fmla="*/ 9601765 w 12191999"/>
              <a:gd name="connsiteY486" fmla="*/ 164582 h 568537"/>
              <a:gd name="connsiteX487" fmla="*/ 9551646 w 12191999"/>
              <a:gd name="connsiteY487" fmla="*/ 157609 h 568537"/>
              <a:gd name="connsiteX488" fmla="*/ 9557013 w 12191999"/>
              <a:gd name="connsiteY488" fmla="*/ 12081 h 568537"/>
              <a:gd name="connsiteX489" fmla="*/ 9605180 w 12191999"/>
              <a:gd name="connsiteY489" fmla="*/ 12081 h 568537"/>
              <a:gd name="connsiteX490" fmla="*/ 8362839 w 12191999"/>
              <a:gd name="connsiteY490" fmla="*/ 171118 h 568537"/>
              <a:gd name="connsiteX491" fmla="*/ 8431996 w 12191999"/>
              <a:gd name="connsiteY491" fmla="*/ 171118 h 568537"/>
              <a:gd name="connsiteX492" fmla="*/ 8437421 w 12191999"/>
              <a:gd name="connsiteY492" fmla="*/ 165692 h 568537"/>
              <a:gd name="connsiteX493" fmla="*/ 8437421 w 12191999"/>
              <a:gd name="connsiteY493" fmla="*/ 95693 h 568537"/>
              <a:gd name="connsiteX494" fmla="*/ 8431996 w 12191999"/>
              <a:gd name="connsiteY494" fmla="*/ 90267 h 568537"/>
              <a:gd name="connsiteX495" fmla="*/ 8362839 w 12191999"/>
              <a:gd name="connsiteY495" fmla="*/ 90267 h 568537"/>
              <a:gd name="connsiteX496" fmla="*/ 8357412 w 12191999"/>
              <a:gd name="connsiteY496" fmla="*/ 95693 h 568537"/>
              <a:gd name="connsiteX497" fmla="*/ 8357412 w 12191999"/>
              <a:gd name="connsiteY497" fmla="*/ 165692 h 568537"/>
              <a:gd name="connsiteX498" fmla="*/ 8362839 w 12191999"/>
              <a:gd name="connsiteY498" fmla="*/ 171118 h 568537"/>
              <a:gd name="connsiteX499" fmla="*/ 9692196 w 12191999"/>
              <a:gd name="connsiteY499" fmla="*/ 175160 h 568537"/>
              <a:gd name="connsiteX500" fmla="*/ 9687812 w 12191999"/>
              <a:gd name="connsiteY500" fmla="*/ 12125 h 568537"/>
              <a:gd name="connsiteX501" fmla="*/ 9750967 w 12191999"/>
              <a:gd name="connsiteY501" fmla="*/ 12125 h 568537"/>
              <a:gd name="connsiteX502" fmla="*/ 9751330 w 12191999"/>
              <a:gd name="connsiteY502" fmla="*/ 161674 h 568537"/>
              <a:gd name="connsiteX503" fmla="*/ 9681359 w 12191999"/>
              <a:gd name="connsiteY503" fmla="*/ 175665 h 568537"/>
              <a:gd name="connsiteX504" fmla="*/ 9612588 w 12191999"/>
              <a:gd name="connsiteY504" fmla="*/ 166102 h 568537"/>
              <a:gd name="connsiteX505" fmla="*/ 9616046 w 12191999"/>
              <a:gd name="connsiteY505" fmla="*/ 12081 h 568537"/>
              <a:gd name="connsiteX506" fmla="*/ 9676945 w 12191999"/>
              <a:gd name="connsiteY506" fmla="*/ 12081 h 568537"/>
              <a:gd name="connsiteX507" fmla="*/ 6268345 w 12191999"/>
              <a:gd name="connsiteY507" fmla="*/ 184214 h 568537"/>
              <a:gd name="connsiteX508" fmla="*/ 6268345 w 12191999"/>
              <a:gd name="connsiteY508" fmla="*/ 156563 h 568537"/>
              <a:gd name="connsiteX509" fmla="*/ 6295551 w 12191999"/>
              <a:gd name="connsiteY509" fmla="*/ 156563 h 568537"/>
              <a:gd name="connsiteX510" fmla="*/ 6295551 w 12191999"/>
              <a:gd name="connsiteY510" fmla="*/ 184214 h 568537"/>
              <a:gd name="connsiteX511" fmla="*/ 6230310 w 12191999"/>
              <a:gd name="connsiteY511" fmla="*/ 184214 h 568537"/>
              <a:gd name="connsiteX512" fmla="*/ 6230310 w 12191999"/>
              <a:gd name="connsiteY512" fmla="*/ 156563 h 568537"/>
              <a:gd name="connsiteX513" fmla="*/ 6257493 w 12191999"/>
              <a:gd name="connsiteY513" fmla="*/ 156563 h 568537"/>
              <a:gd name="connsiteX514" fmla="*/ 6257493 w 12191999"/>
              <a:gd name="connsiteY514" fmla="*/ 184214 h 568537"/>
              <a:gd name="connsiteX515" fmla="*/ 6124137 w 12191999"/>
              <a:gd name="connsiteY515" fmla="*/ 184214 h 568537"/>
              <a:gd name="connsiteX516" fmla="*/ 6124137 w 12191999"/>
              <a:gd name="connsiteY516" fmla="*/ 156563 h 568537"/>
              <a:gd name="connsiteX517" fmla="*/ 6151321 w 12191999"/>
              <a:gd name="connsiteY517" fmla="*/ 156563 h 568537"/>
              <a:gd name="connsiteX518" fmla="*/ 6151321 w 12191999"/>
              <a:gd name="connsiteY518" fmla="*/ 184214 h 568537"/>
              <a:gd name="connsiteX519" fmla="*/ 6086092 w 12191999"/>
              <a:gd name="connsiteY519" fmla="*/ 184214 h 568537"/>
              <a:gd name="connsiteX520" fmla="*/ 6086092 w 12191999"/>
              <a:gd name="connsiteY520" fmla="*/ 156563 h 568537"/>
              <a:gd name="connsiteX521" fmla="*/ 6113285 w 12191999"/>
              <a:gd name="connsiteY521" fmla="*/ 156563 h 568537"/>
              <a:gd name="connsiteX522" fmla="*/ 6113285 w 12191999"/>
              <a:gd name="connsiteY522" fmla="*/ 184214 h 568537"/>
              <a:gd name="connsiteX523" fmla="*/ 10494418 w 12191999"/>
              <a:gd name="connsiteY523" fmla="*/ 186228 h 568537"/>
              <a:gd name="connsiteX524" fmla="*/ 10491741 w 12191999"/>
              <a:gd name="connsiteY524" fmla="*/ 184854 h 568537"/>
              <a:gd name="connsiteX525" fmla="*/ 10490931 w 12191999"/>
              <a:gd name="connsiteY525" fmla="*/ 184245 h 568537"/>
              <a:gd name="connsiteX526" fmla="*/ 10490482 w 12191999"/>
              <a:gd name="connsiteY526" fmla="*/ 183204 h 568537"/>
              <a:gd name="connsiteX527" fmla="*/ 10489209 w 12191999"/>
              <a:gd name="connsiteY527" fmla="*/ 178878 h 568537"/>
              <a:gd name="connsiteX528" fmla="*/ 10494418 w 12191999"/>
              <a:gd name="connsiteY528" fmla="*/ 171528 h 568537"/>
              <a:gd name="connsiteX529" fmla="*/ 10499627 w 12191999"/>
              <a:gd name="connsiteY529" fmla="*/ 178878 h 568537"/>
              <a:gd name="connsiteX530" fmla="*/ 10494418 w 12191999"/>
              <a:gd name="connsiteY530" fmla="*/ 186228 h 568537"/>
              <a:gd name="connsiteX531" fmla="*/ 7093838 w 12191999"/>
              <a:gd name="connsiteY531" fmla="*/ 191086 h 568537"/>
              <a:gd name="connsiteX532" fmla="*/ 7093838 w 12191999"/>
              <a:gd name="connsiteY532" fmla="*/ 151398 h 568537"/>
              <a:gd name="connsiteX533" fmla="*/ 7180879 w 12191999"/>
              <a:gd name="connsiteY533" fmla="*/ 151398 h 568537"/>
              <a:gd name="connsiteX534" fmla="*/ 7180879 w 12191999"/>
              <a:gd name="connsiteY534" fmla="*/ 191086 h 568537"/>
              <a:gd name="connsiteX535" fmla="*/ 7772565 w 12191999"/>
              <a:gd name="connsiteY535" fmla="*/ 191217 h 568537"/>
              <a:gd name="connsiteX536" fmla="*/ 7772565 w 12191999"/>
              <a:gd name="connsiteY536" fmla="*/ 151529 h 568537"/>
              <a:gd name="connsiteX537" fmla="*/ 7859595 w 12191999"/>
              <a:gd name="connsiteY537" fmla="*/ 151529 h 568537"/>
              <a:gd name="connsiteX538" fmla="*/ 7859595 w 12191999"/>
              <a:gd name="connsiteY538" fmla="*/ 191217 h 568537"/>
              <a:gd name="connsiteX539" fmla="*/ 6224885 w 12191999"/>
              <a:gd name="connsiteY539" fmla="*/ 195065 h 568537"/>
              <a:gd name="connsiteX540" fmla="*/ 6300976 w 12191999"/>
              <a:gd name="connsiteY540" fmla="*/ 195065 h 568537"/>
              <a:gd name="connsiteX541" fmla="*/ 6306402 w 12191999"/>
              <a:gd name="connsiteY541" fmla="*/ 189639 h 568537"/>
              <a:gd name="connsiteX542" fmla="*/ 6306402 w 12191999"/>
              <a:gd name="connsiteY542" fmla="*/ 112636 h 568537"/>
              <a:gd name="connsiteX543" fmla="*/ 6300976 w 12191999"/>
              <a:gd name="connsiteY543" fmla="*/ 107211 h 568537"/>
              <a:gd name="connsiteX544" fmla="*/ 6224885 w 12191999"/>
              <a:gd name="connsiteY544" fmla="*/ 107211 h 568537"/>
              <a:gd name="connsiteX545" fmla="*/ 6219458 w 12191999"/>
              <a:gd name="connsiteY545" fmla="*/ 112636 h 568537"/>
              <a:gd name="connsiteX546" fmla="*/ 6219458 w 12191999"/>
              <a:gd name="connsiteY546" fmla="*/ 189639 h 568537"/>
              <a:gd name="connsiteX547" fmla="*/ 6224885 w 12191999"/>
              <a:gd name="connsiteY547" fmla="*/ 195065 h 568537"/>
              <a:gd name="connsiteX548" fmla="*/ 6080667 w 12191999"/>
              <a:gd name="connsiteY548" fmla="*/ 195065 h 568537"/>
              <a:gd name="connsiteX549" fmla="*/ 6156746 w 12191999"/>
              <a:gd name="connsiteY549" fmla="*/ 195065 h 568537"/>
              <a:gd name="connsiteX550" fmla="*/ 6162172 w 12191999"/>
              <a:gd name="connsiteY550" fmla="*/ 189639 h 568537"/>
              <a:gd name="connsiteX551" fmla="*/ 6162172 w 12191999"/>
              <a:gd name="connsiteY551" fmla="*/ 112636 h 568537"/>
              <a:gd name="connsiteX552" fmla="*/ 6156746 w 12191999"/>
              <a:gd name="connsiteY552" fmla="*/ 107211 h 568537"/>
              <a:gd name="connsiteX553" fmla="*/ 6080667 w 12191999"/>
              <a:gd name="connsiteY553" fmla="*/ 107211 h 568537"/>
              <a:gd name="connsiteX554" fmla="*/ 6075240 w 12191999"/>
              <a:gd name="connsiteY554" fmla="*/ 112636 h 568537"/>
              <a:gd name="connsiteX555" fmla="*/ 6075240 w 12191999"/>
              <a:gd name="connsiteY555" fmla="*/ 189639 h 568537"/>
              <a:gd name="connsiteX556" fmla="*/ 6080667 w 12191999"/>
              <a:gd name="connsiteY556" fmla="*/ 195065 h 568537"/>
              <a:gd name="connsiteX557" fmla="*/ 7088413 w 12191999"/>
              <a:gd name="connsiteY557" fmla="*/ 201937 h 568537"/>
              <a:gd name="connsiteX558" fmla="*/ 7186304 w 12191999"/>
              <a:gd name="connsiteY558" fmla="*/ 201937 h 568537"/>
              <a:gd name="connsiteX559" fmla="*/ 7191730 w 12191999"/>
              <a:gd name="connsiteY559" fmla="*/ 196511 h 568537"/>
              <a:gd name="connsiteX560" fmla="*/ 7191730 w 12191999"/>
              <a:gd name="connsiteY560" fmla="*/ 145972 h 568537"/>
              <a:gd name="connsiteX561" fmla="*/ 7186304 w 12191999"/>
              <a:gd name="connsiteY561" fmla="*/ 140546 h 568537"/>
              <a:gd name="connsiteX562" fmla="*/ 7088413 w 12191999"/>
              <a:gd name="connsiteY562" fmla="*/ 140546 h 568537"/>
              <a:gd name="connsiteX563" fmla="*/ 7082986 w 12191999"/>
              <a:gd name="connsiteY563" fmla="*/ 145972 h 568537"/>
              <a:gd name="connsiteX564" fmla="*/ 7082986 w 12191999"/>
              <a:gd name="connsiteY564" fmla="*/ 196511 h 568537"/>
              <a:gd name="connsiteX565" fmla="*/ 7088413 w 12191999"/>
              <a:gd name="connsiteY565" fmla="*/ 201937 h 568537"/>
              <a:gd name="connsiteX566" fmla="*/ 7767140 w 12191999"/>
              <a:gd name="connsiteY566" fmla="*/ 202068 h 568537"/>
              <a:gd name="connsiteX567" fmla="*/ 7865021 w 12191999"/>
              <a:gd name="connsiteY567" fmla="*/ 202068 h 568537"/>
              <a:gd name="connsiteX568" fmla="*/ 7870446 w 12191999"/>
              <a:gd name="connsiteY568" fmla="*/ 196642 h 568537"/>
              <a:gd name="connsiteX569" fmla="*/ 7870446 w 12191999"/>
              <a:gd name="connsiteY569" fmla="*/ 146103 h 568537"/>
              <a:gd name="connsiteX570" fmla="*/ 7865021 w 12191999"/>
              <a:gd name="connsiteY570" fmla="*/ 140677 h 568537"/>
              <a:gd name="connsiteX571" fmla="*/ 7767140 w 12191999"/>
              <a:gd name="connsiteY571" fmla="*/ 140677 h 568537"/>
              <a:gd name="connsiteX572" fmla="*/ 7761713 w 12191999"/>
              <a:gd name="connsiteY572" fmla="*/ 146103 h 568537"/>
              <a:gd name="connsiteX573" fmla="*/ 7761713 w 12191999"/>
              <a:gd name="connsiteY573" fmla="*/ 196642 h 568537"/>
              <a:gd name="connsiteX574" fmla="*/ 7767140 w 12191999"/>
              <a:gd name="connsiteY574" fmla="*/ 202068 h 568537"/>
              <a:gd name="connsiteX575" fmla="*/ 10348399 w 12191999"/>
              <a:gd name="connsiteY575" fmla="*/ 204676 h 568537"/>
              <a:gd name="connsiteX576" fmla="*/ 10342351 w 12191999"/>
              <a:gd name="connsiteY576" fmla="*/ 195734 h 568537"/>
              <a:gd name="connsiteX577" fmla="*/ 10348399 w 12191999"/>
              <a:gd name="connsiteY577" fmla="*/ 186778 h 568537"/>
              <a:gd name="connsiteX578" fmla="*/ 10354461 w 12191999"/>
              <a:gd name="connsiteY578" fmla="*/ 195734 h 568537"/>
              <a:gd name="connsiteX579" fmla="*/ 10354721 w 12191999"/>
              <a:gd name="connsiteY579" fmla="*/ 198338 h 568537"/>
              <a:gd name="connsiteX580" fmla="*/ 10353463 w 12191999"/>
              <a:gd name="connsiteY580" fmla="*/ 200176 h 568537"/>
              <a:gd name="connsiteX581" fmla="*/ 10348399 w 12191999"/>
              <a:gd name="connsiteY581" fmla="*/ 204676 h 568537"/>
              <a:gd name="connsiteX582" fmla="*/ 10591084 w 12191999"/>
              <a:gd name="connsiteY582" fmla="*/ 210043 h 568537"/>
              <a:gd name="connsiteX583" fmla="*/ 10580435 w 12191999"/>
              <a:gd name="connsiteY583" fmla="*/ 202419 h 568537"/>
              <a:gd name="connsiteX584" fmla="*/ 10585354 w 12191999"/>
              <a:gd name="connsiteY584" fmla="*/ 189599 h 568537"/>
              <a:gd name="connsiteX585" fmla="*/ 10591764 w 12191999"/>
              <a:gd name="connsiteY585" fmla="*/ 190555 h 568537"/>
              <a:gd name="connsiteX586" fmla="*/ 10596799 w 12191999"/>
              <a:gd name="connsiteY586" fmla="*/ 197195 h 568537"/>
              <a:gd name="connsiteX587" fmla="*/ 10596234 w 12191999"/>
              <a:gd name="connsiteY587" fmla="*/ 206123 h 568537"/>
              <a:gd name="connsiteX588" fmla="*/ 10592213 w 12191999"/>
              <a:gd name="connsiteY588" fmla="*/ 209783 h 568537"/>
              <a:gd name="connsiteX589" fmla="*/ 10591084 w 12191999"/>
              <a:gd name="connsiteY589" fmla="*/ 210043 h 568537"/>
              <a:gd name="connsiteX590" fmla="*/ 10486141 w 12191999"/>
              <a:gd name="connsiteY590" fmla="*/ 219072 h 568537"/>
              <a:gd name="connsiteX591" fmla="*/ 10478749 w 12191999"/>
              <a:gd name="connsiteY591" fmla="*/ 218392 h 568537"/>
              <a:gd name="connsiteX592" fmla="*/ 10484405 w 12191999"/>
              <a:gd name="connsiteY592" fmla="*/ 204082 h 568537"/>
              <a:gd name="connsiteX593" fmla="*/ 9690185 w 12191999"/>
              <a:gd name="connsiteY593" fmla="*/ 221503 h 568537"/>
              <a:gd name="connsiteX594" fmla="*/ 8709142 w 12191999"/>
              <a:gd name="connsiteY594" fmla="*/ 53563 h 568537"/>
              <a:gd name="connsiteX595" fmla="*/ 8774787 w 12191999"/>
              <a:gd name="connsiteY595" fmla="*/ 52782 h 568537"/>
              <a:gd name="connsiteX596" fmla="*/ 8774701 w 12191999"/>
              <a:gd name="connsiteY596" fmla="*/ 55459 h 568537"/>
              <a:gd name="connsiteX597" fmla="*/ 8779374 w 12191999"/>
              <a:gd name="connsiteY597" fmla="*/ 61001 h 568537"/>
              <a:gd name="connsiteX598" fmla="*/ 8997100 w 12191999"/>
              <a:gd name="connsiteY598" fmla="*/ 91327 h 568537"/>
              <a:gd name="connsiteX599" fmla="*/ 8997230 w 12191999"/>
              <a:gd name="connsiteY599" fmla="*/ 91357 h 568537"/>
              <a:gd name="connsiteX600" fmla="*/ 8997303 w 12191999"/>
              <a:gd name="connsiteY600" fmla="*/ 91357 h 568537"/>
              <a:gd name="connsiteX601" fmla="*/ 9391288 w 12191999"/>
              <a:gd name="connsiteY601" fmla="*/ 146222 h 568537"/>
              <a:gd name="connsiteX602" fmla="*/ 9391867 w 12191999"/>
              <a:gd name="connsiteY602" fmla="*/ 146367 h 568537"/>
              <a:gd name="connsiteX603" fmla="*/ 9392083 w 12191999"/>
              <a:gd name="connsiteY603" fmla="*/ 146337 h 568537"/>
              <a:gd name="connsiteX604" fmla="*/ 9436503 w 12191999"/>
              <a:gd name="connsiteY604" fmla="*/ 152515 h 568537"/>
              <a:gd name="connsiteX605" fmla="*/ 9686190 w 12191999"/>
              <a:gd name="connsiteY605" fmla="*/ 187299 h 568537"/>
              <a:gd name="connsiteX606" fmla="*/ 9686538 w 12191999"/>
              <a:gd name="connsiteY606" fmla="*/ 187284 h 568537"/>
              <a:gd name="connsiteX607" fmla="*/ 9687088 w 12191999"/>
              <a:gd name="connsiteY607" fmla="*/ 187357 h 568537"/>
              <a:gd name="connsiteX608" fmla="*/ 9687609 w 12191999"/>
              <a:gd name="connsiteY608" fmla="*/ 187240 h 568537"/>
              <a:gd name="connsiteX609" fmla="*/ 9688144 w 12191999"/>
              <a:gd name="connsiteY609" fmla="*/ 187212 h 568537"/>
              <a:gd name="connsiteX610" fmla="*/ 10051138 w 12191999"/>
              <a:gd name="connsiteY610" fmla="*/ 104435 h 568537"/>
              <a:gd name="connsiteX611" fmla="*/ 10055362 w 12191999"/>
              <a:gd name="connsiteY611" fmla="*/ 99415 h 568537"/>
              <a:gd name="connsiteX612" fmla="*/ 10055435 w 12191999"/>
              <a:gd name="connsiteY612" fmla="*/ 97635 h 568537"/>
              <a:gd name="connsiteX613" fmla="*/ 10112717 w 12191999"/>
              <a:gd name="connsiteY613" fmla="*/ 99125 h 568537"/>
              <a:gd name="connsiteX614" fmla="*/ 7568097 w 12191999"/>
              <a:gd name="connsiteY614" fmla="*/ 221718 h 568537"/>
              <a:gd name="connsiteX615" fmla="*/ 7568097 w 12191999"/>
              <a:gd name="connsiteY615" fmla="*/ 151514 h 568537"/>
              <a:gd name="connsiteX616" fmla="*/ 7635725 w 12191999"/>
              <a:gd name="connsiteY616" fmla="*/ 151514 h 568537"/>
              <a:gd name="connsiteX617" fmla="*/ 7635725 w 12191999"/>
              <a:gd name="connsiteY617" fmla="*/ 221718 h 568537"/>
              <a:gd name="connsiteX618" fmla="*/ 7314843 w 12191999"/>
              <a:gd name="connsiteY618" fmla="*/ 221718 h 568537"/>
              <a:gd name="connsiteX619" fmla="*/ 7314843 w 12191999"/>
              <a:gd name="connsiteY619" fmla="*/ 151514 h 568537"/>
              <a:gd name="connsiteX620" fmla="*/ 7382459 w 12191999"/>
              <a:gd name="connsiteY620" fmla="*/ 151514 h 568537"/>
              <a:gd name="connsiteX621" fmla="*/ 7382459 w 12191999"/>
              <a:gd name="connsiteY621" fmla="*/ 221718 h 568537"/>
              <a:gd name="connsiteX622" fmla="*/ 7562672 w 12191999"/>
              <a:gd name="connsiteY622" fmla="*/ 232569 h 568537"/>
              <a:gd name="connsiteX623" fmla="*/ 7641151 w 12191999"/>
              <a:gd name="connsiteY623" fmla="*/ 232569 h 568537"/>
              <a:gd name="connsiteX624" fmla="*/ 7646576 w 12191999"/>
              <a:gd name="connsiteY624" fmla="*/ 227143 h 568537"/>
              <a:gd name="connsiteX625" fmla="*/ 7646576 w 12191999"/>
              <a:gd name="connsiteY625" fmla="*/ 146104 h 568537"/>
              <a:gd name="connsiteX626" fmla="*/ 7641151 w 12191999"/>
              <a:gd name="connsiteY626" fmla="*/ 140677 h 568537"/>
              <a:gd name="connsiteX627" fmla="*/ 7562672 w 12191999"/>
              <a:gd name="connsiteY627" fmla="*/ 140677 h 568537"/>
              <a:gd name="connsiteX628" fmla="*/ 7557245 w 12191999"/>
              <a:gd name="connsiteY628" fmla="*/ 146104 h 568537"/>
              <a:gd name="connsiteX629" fmla="*/ 7557245 w 12191999"/>
              <a:gd name="connsiteY629" fmla="*/ 227143 h 568537"/>
              <a:gd name="connsiteX630" fmla="*/ 7562672 w 12191999"/>
              <a:gd name="connsiteY630" fmla="*/ 232569 h 568537"/>
              <a:gd name="connsiteX631" fmla="*/ 7309418 w 12191999"/>
              <a:gd name="connsiteY631" fmla="*/ 232569 h 568537"/>
              <a:gd name="connsiteX632" fmla="*/ 7387884 w 12191999"/>
              <a:gd name="connsiteY632" fmla="*/ 232569 h 568537"/>
              <a:gd name="connsiteX633" fmla="*/ 7393310 w 12191999"/>
              <a:gd name="connsiteY633" fmla="*/ 227143 h 568537"/>
              <a:gd name="connsiteX634" fmla="*/ 7393310 w 12191999"/>
              <a:gd name="connsiteY634" fmla="*/ 146104 h 568537"/>
              <a:gd name="connsiteX635" fmla="*/ 7387884 w 12191999"/>
              <a:gd name="connsiteY635" fmla="*/ 140677 h 568537"/>
              <a:gd name="connsiteX636" fmla="*/ 7309418 w 12191999"/>
              <a:gd name="connsiteY636" fmla="*/ 140677 h 568537"/>
              <a:gd name="connsiteX637" fmla="*/ 7303991 w 12191999"/>
              <a:gd name="connsiteY637" fmla="*/ 146104 h 568537"/>
              <a:gd name="connsiteX638" fmla="*/ 7303991 w 12191999"/>
              <a:gd name="connsiteY638" fmla="*/ 227143 h 568537"/>
              <a:gd name="connsiteX639" fmla="*/ 7309418 w 12191999"/>
              <a:gd name="connsiteY639" fmla="*/ 232569 h 568537"/>
              <a:gd name="connsiteX640" fmla="*/ 10379868 w 12191999"/>
              <a:gd name="connsiteY640" fmla="*/ 242584 h 568537"/>
              <a:gd name="connsiteX641" fmla="*/ 10366818 w 12191999"/>
              <a:gd name="connsiteY641" fmla="*/ 208829 h 568537"/>
              <a:gd name="connsiteX642" fmla="*/ 10396320 w 12191999"/>
              <a:gd name="connsiteY642" fmla="*/ 230053 h 568537"/>
              <a:gd name="connsiteX643" fmla="*/ 10379868 w 12191999"/>
              <a:gd name="connsiteY643" fmla="*/ 242584 h 568537"/>
              <a:gd name="connsiteX644" fmla="*/ 7423739 w 12191999"/>
              <a:gd name="connsiteY644" fmla="*/ 257614 h 568537"/>
              <a:gd name="connsiteX645" fmla="*/ 7423739 w 12191999"/>
              <a:gd name="connsiteY645" fmla="*/ 151529 h 568537"/>
              <a:gd name="connsiteX646" fmla="*/ 7527231 w 12191999"/>
              <a:gd name="connsiteY646" fmla="*/ 151529 h 568537"/>
              <a:gd name="connsiteX647" fmla="*/ 7527231 w 12191999"/>
              <a:gd name="connsiteY647" fmla="*/ 257614 h 568537"/>
              <a:gd name="connsiteX648" fmla="*/ 5181629 w 12191999"/>
              <a:gd name="connsiteY648" fmla="*/ 264506 h 568537"/>
              <a:gd name="connsiteX649" fmla="*/ 5169085 w 12191999"/>
              <a:gd name="connsiteY649" fmla="*/ 251946 h 568537"/>
              <a:gd name="connsiteX650" fmla="*/ 5169085 w 12191999"/>
              <a:gd name="connsiteY650" fmla="*/ 187430 h 568537"/>
              <a:gd name="connsiteX651" fmla="*/ 5194189 w 12191999"/>
              <a:gd name="connsiteY651" fmla="*/ 187430 h 568537"/>
              <a:gd name="connsiteX652" fmla="*/ 5194189 w 12191999"/>
              <a:gd name="connsiteY652" fmla="*/ 251946 h 568537"/>
              <a:gd name="connsiteX653" fmla="*/ 5181629 w 12191999"/>
              <a:gd name="connsiteY653" fmla="*/ 264506 h 568537"/>
              <a:gd name="connsiteX654" fmla="*/ 5130627 w 12191999"/>
              <a:gd name="connsiteY654" fmla="*/ 264506 h 568537"/>
              <a:gd name="connsiteX655" fmla="*/ 5118068 w 12191999"/>
              <a:gd name="connsiteY655" fmla="*/ 251946 h 568537"/>
              <a:gd name="connsiteX656" fmla="*/ 5118068 w 12191999"/>
              <a:gd name="connsiteY656" fmla="*/ 187430 h 568537"/>
              <a:gd name="connsiteX657" fmla="*/ 5143170 w 12191999"/>
              <a:gd name="connsiteY657" fmla="*/ 187430 h 568537"/>
              <a:gd name="connsiteX658" fmla="*/ 5143170 w 12191999"/>
              <a:gd name="connsiteY658" fmla="*/ 251946 h 568537"/>
              <a:gd name="connsiteX659" fmla="*/ 5130627 w 12191999"/>
              <a:gd name="connsiteY659" fmla="*/ 264506 h 568537"/>
              <a:gd name="connsiteX660" fmla="*/ 5047446 w 12191999"/>
              <a:gd name="connsiteY660" fmla="*/ 264506 h 568537"/>
              <a:gd name="connsiteX661" fmla="*/ 5034902 w 12191999"/>
              <a:gd name="connsiteY661" fmla="*/ 251946 h 568537"/>
              <a:gd name="connsiteX662" fmla="*/ 5034902 w 12191999"/>
              <a:gd name="connsiteY662" fmla="*/ 187430 h 568537"/>
              <a:gd name="connsiteX663" fmla="*/ 5060004 w 12191999"/>
              <a:gd name="connsiteY663" fmla="*/ 187430 h 568537"/>
              <a:gd name="connsiteX664" fmla="*/ 5060004 w 12191999"/>
              <a:gd name="connsiteY664" fmla="*/ 251946 h 568537"/>
              <a:gd name="connsiteX665" fmla="*/ 5047446 w 12191999"/>
              <a:gd name="connsiteY665" fmla="*/ 264506 h 568537"/>
              <a:gd name="connsiteX666" fmla="*/ 4914069 w 12191999"/>
              <a:gd name="connsiteY666" fmla="*/ 264506 h 568537"/>
              <a:gd name="connsiteX667" fmla="*/ 4901510 w 12191999"/>
              <a:gd name="connsiteY667" fmla="*/ 251946 h 568537"/>
              <a:gd name="connsiteX668" fmla="*/ 4901510 w 12191999"/>
              <a:gd name="connsiteY668" fmla="*/ 187430 h 568537"/>
              <a:gd name="connsiteX669" fmla="*/ 4926612 w 12191999"/>
              <a:gd name="connsiteY669" fmla="*/ 187430 h 568537"/>
              <a:gd name="connsiteX670" fmla="*/ 4926612 w 12191999"/>
              <a:gd name="connsiteY670" fmla="*/ 251946 h 568537"/>
              <a:gd name="connsiteX671" fmla="*/ 4914069 w 12191999"/>
              <a:gd name="connsiteY671" fmla="*/ 264506 h 568537"/>
              <a:gd name="connsiteX672" fmla="*/ 4863061 w 12191999"/>
              <a:gd name="connsiteY672" fmla="*/ 264506 h 568537"/>
              <a:gd name="connsiteX673" fmla="*/ 4850516 w 12191999"/>
              <a:gd name="connsiteY673" fmla="*/ 251946 h 568537"/>
              <a:gd name="connsiteX674" fmla="*/ 4850516 w 12191999"/>
              <a:gd name="connsiteY674" fmla="*/ 187430 h 568537"/>
              <a:gd name="connsiteX675" fmla="*/ 4875605 w 12191999"/>
              <a:gd name="connsiteY675" fmla="*/ 187430 h 568537"/>
              <a:gd name="connsiteX676" fmla="*/ 4875605 w 12191999"/>
              <a:gd name="connsiteY676" fmla="*/ 251946 h 568537"/>
              <a:gd name="connsiteX677" fmla="*/ 4863061 w 12191999"/>
              <a:gd name="connsiteY677" fmla="*/ 264506 h 568537"/>
              <a:gd name="connsiteX678" fmla="*/ 4774785 w 12191999"/>
              <a:gd name="connsiteY678" fmla="*/ 264506 h 568537"/>
              <a:gd name="connsiteX679" fmla="*/ 4762240 w 12191999"/>
              <a:gd name="connsiteY679" fmla="*/ 251946 h 568537"/>
              <a:gd name="connsiteX680" fmla="*/ 4762240 w 12191999"/>
              <a:gd name="connsiteY680" fmla="*/ 187430 h 568537"/>
              <a:gd name="connsiteX681" fmla="*/ 4787329 w 12191999"/>
              <a:gd name="connsiteY681" fmla="*/ 187430 h 568537"/>
              <a:gd name="connsiteX682" fmla="*/ 4787329 w 12191999"/>
              <a:gd name="connsiteY682" fmla="*/ 251946 h 568537"/>
              <a:gd name="connsiteX683" fmla="*/ 4774785 w 12191999"/>
              <a:gd name="connsiteY683" fmla="*/ 264506 h 568537"/>
              <a:gd name="connsiteX684" fmla="*/ 4723777 w 12191999"/>
              <a:gd name="connsiteY684" fmla="*/ 264506 h 568537"/>
              <a:gd name="connsiteX685" fmla="*/ 4711217 w 12191999"/>
              <a:gd name="connsiteY685" fmla="*/ 251946 h 568537"/>
              <a:gd name="connsiteX686" fmla="*/ 4711217 w 12191999"/>
              <a:gd name="connsiteY686" fmla="*/ 187430 h 568537"/>
              <a:gd name="connsiteX687" fmla="*/ 4736321 w 12191999"/>
              <a:gd name="connsiteY687" fmla="*/ 187430 h 568537"/>
              <a:gd name="connsiteX688" fmla="*/ 4736321 w 12191999"/>
              <a:gd name="connsiteY688" fmla="*/ 251946 h 568537"/>
              <a:gd name="connsiteX689" fmla="*/ 4723777 w 12191999"/>
              <a:gd name="connsiteY689" fmla="*/ 264506 h 568537"/>
              <a:gd name="connsiteX690" fmla="*/ 4672754 w 12191999"/>
              <a:gd name="connsiteY690" fmla="*/ 264506 h 568537"/>
              <a:gd name="connsiteX691" fmla="*/ 4660209 w 12191999"/>
              <a:gd name="connsiteY691" fmla="*/ 251946 h 568537"/>
              <a:gd name="connsiteX692" fmla="*/ 4660209 w 12191999"/>
              <a:gd name="connsiteY692" fmla="*/ 187430 h 568537"/>
              <a:gd name="connsiteX693" fmla="*/ 4685313 w 12191999"/>
              <a:gd name="connsiteY693" fmla="*/ 187430 h 568537"/>
              <a:gd name="connsiteX694" fmla="*/ 4685313 w 12191999"/>
              <a:gd name="connsiteY694" fmla="*/ 251946 h 568537"/>
              <a:gd name="connsiteX695" fmla="*/ 4672754 w 12191999"/>
              <a:gd name="connsiteY695" fmla="*/ 264506 h 568537"/>
              <a:gd name="connsiteX696" fmla="*/ 5371222 w 12191999"/>
              <a:gd name="connsiteY696" fmla="*/ 264510 h 568537"/>
              <a:gd name="connsiteX697" fmla="*/ 5358663 w 12191999"/>
              <a:gd name="connsiteY697" fmla="*/ 251952 h 568537"/>
              <a:gd name="connsiteX698" fmla="*/ 5358663 w 12191999"/>
              <a:gd name="connsiteY698" fmla="*/ 187435 h 568537"/>
              <a:gd name="connsiteX699" fmla="*/ 5383767 w 12191999"/>
              <a:gd name="connsiteY699" fmla="*/ 187435 h 568537"/>
              <a:gd name="connsiteX700" fmla="*/ 5383767 w 12191999"/>
              <a:gd name="connsiteY700" fmla="*/ 251952 h 568537"/>
              <a:gd name="connsiteX701" fmla="*/ 5371222 w 12191999"/>
              <a:gd name="connsiteY701" fmla="*/ 264510 h 568537"/>
              <a:gd name="connsiteX702" fmla="*/ 5320199 w 12191999"/>
              <a:gd name="connsiteY702" fmla="*/ 264510 h 568537"/>
              <a:gd name="connsiteX703" fmla="*/ 5307655 w 12191999"/>
              <a:gd name="connsiteY703" fmla="*/ 251952 h 568537"/>
              <a:gd name="connsiteX704" fmla="*/ 5307655 w 12191999"/>
              <a:gd name="connsiteY704" fmla="*/ 187435 h 568537"/>
              <a:gd name="connsiteX705" fmla="*/ 5332744 w 12191999"/>
              <a:gd name="connsiteY705" fmla="*/ 187435 h 568537"/>
              <a:gd name="connsiteX706" fmla="*/ 5332744 w 12191999"/>
              <a:gd name="connsiteY706" fmla="*/ 251952 h 568537"/>
              <a:gd name="connsiteX707" fmla="*/ 5320199 w 12191999"/>
              <a:gd name="connsiteY707" fmla="*/ 264510 h 568537"/>
              <a:gd name="connsiteX708" fmla="*/ 5269181 w 12191999"/>
              <a:gd name="connsiteY708" fmla="*/ 264510 h 568537"/>
              <a:gd name="connsiteX709" fmla="*/ 5256636 w 12191999"/>
              <a:gd name="connsiteY709" fmla="*/ 251952 h 568537"/>
              <a:gd name="connsiteX710" fmla="*/ 5256636 w 12191999"/>
              <a:gd name="connsiteY710" fmla="*/ 187435 h 568537"/>
              <a:gd name="connsiteX711" fmla="*/ 5281740 w 12191999"/>
              <a:gd name="connsiteY711" fmla="*/ 187435 h 568537"/>
              <a:gd name="connsiteX712" fmla="*/ 5281740 w 12191999"/>
              <a:gd name="connsiteY712" fmla="*/ 251952 h 568537"/>
              <a:gd name="connsiteX713" fmla="*/ 5269181 w 12191999"/>
              <a:gd name="connsiteY713" fmla="*/ 264510 h 568537"/>
              <a:gd name="connsiteX714" fmla="*/ 4996443 w 12191999"/>
              <a:gd name="connsiteY714" fmla="*/ 264510 h 568537"/>
              <a:gd name="connsiteX715" fmla="*/ 4983885 w 12191999"/>
              <a:gd name="connsiteY715" fmla="*/ 251952 h 568537"/>
              <a:gd name="connsiteX716" fmla="*/ 4983885 w 12191999"/>
              <a:gd name="connsiteY716" fmla="*/ 187435 h 568537"/>
              <a:gd name="connsiteX717" fmla="*/ 5008988 w 12191999"/>
              <a:gd name="connsiteY717" fmla="*/ 187435 h 568537"/>
              <a:gd name="connsiteX718" fmla="*/ 5008988 w 12191999"/>
              <a:gd name="connsiteY718" fmla="*/ 251952 h 568537"/>
              <a:gd name="connsiteX719" fmla="*/ 4996443 w 12191999"/>
              <a:gd name="connsiteY719" fmla="*/ 264510 h 568537"/>
              <a:gd name="connsiteX720" fmla="*/ 7418314 w 12191999"/>
              <a:gd name="connsiteY720" fmla="*/ 268465 h 568537"/>
              <a:gd name="connsiteX721" fmla="*/ 7532656 w 12191999"/>
              <a:gd name="connsiteY721" fmla="*/ 268465 h 568537"/>
              <a:gd name="connsiteX722" fmla="*/ 7538082 w 12191999"/>
              <a:gd name="connsiteY722" fmla="*/ 263039 h 568537"/>
              <a:gd name="connsiteX723" fmla="*/ 7538082 w 12191999"/>
              <a:gd name="connsiteY723" fmla="*/ 146102 h 568537"/>
              <a:gd name="connsiteX724" fmla="*/ 7532656 w 12191999"/>
              <a:gd name="connsiteY724" fmla="*/ 140677 h 568537"/>
              <a:gd name="connsiteX725" fmla="*/ 7418314 w 12191999"/>
              <a:gd name="connsiteY725" fmla="*/ 140677 h 568537"/>
              <a:gd name="connsiteX726" fmla="*/ 7412887 w 12191999"/>
              <a:gd name="connsiteY726" fmla="*/ 146102 h 568537"/>
              <a:gd name="connsiteX727" fmla="*/ 7412887 w 12191999"/>
              <a:gd name="connsiteY727" fmla="*/ 263039 h 568537"/>
              <a:gd name="connsiteX728" fmla="*/ 7418314 w 12191999"/>
              <a:gd name="connsiteY728" fmla="*/ 268465 h 568537"/>
              <a:gd name="connsiteX729" fmla="*/ 5181629 w 12191999"/>
              <a:gd name="connsiteY729" fmla="*/ 275357 h 568537"/>
              <a:gd name="connsiteX730" fmla="*/ 5205040 w 12191999"/>
              <a:gd name="connsiteY730" fmla="*/ 251946 h 568537"/>
              <a:gd name="connsiteX731" fmla="*/ 5205040 w 12191999"/>
              <a:gd name="connsiteY731" fmla="*/ 182004 h 568537"/>
              <a:gd name="connsiteX732" fmla="*/ 5199615 w 12191999"/>
              <a:gd name="connsiteY732" fmla="*/ 176578 h 568537"/>
              <a:gd name="connsiteX733" fmla="*/ 5163660 w 12191999"/>
              <a:gd name="connsiteY733" fmla="*/ 176578 h 568537"/>
              <a:gd name="connsiteX734" fmla="*/ 5158233 w 12191999"/>
              <a:gd name="connsiteY734" fmla="*/ 182004 h 568537"/>
              <a:gd name="connsiteX735" fmla="*/ 5158233 w 12191999"/>
              <a:gd name="connsiteY735" fmla="*/ 251946 h 568537"/>
              <a:gd name="connsiteX736" fmla="*/ 5181629 w 12191999"/>
              <a:gd name="connsiteY736" fmla="*/ 275357 h 568537"/>
              <a:gd name="connsiteX737" fmla="*/ 5130627 w 12191999"/>
              <a:gd name="connsiteY737" fmla="*/ 275357 h 568537"/>
              <a:gd name="connsiteX738" fmla="*/ 5154023 w 12191999"/>
              <a:gd name="connsiteY738" fmla="*/ 251946 h 568537"/>
              <a:gd name="connsiteX739" fmla="*/ 5154023 w 12191999"/>
              <a:gd name="connsiteY739" fmla="*/ 182004 h 568537"/>
              <a:gd name="connsiteX740" fmla="*/ 5148598 w 12191999"/>
              <a:gd name="connsiteY740" fmla="*/ 176578 h 568537"/>
              <a:gd name="connsiteX741" fmla="*/ 5112641 w 12191999"/>
              <a:gd name="connsiteY741" fmla="*/ 176578 h 568537"/>
              <a:gd name="connsiteX742" fmla="*/ 5107217 w 12191999"/>
              <a:gd name="connsiteY742" fmla="*/ 182004 h 568537"/>
              <a:gd name="connsiteX743" fmla="*/ 5107217 w 12191999"/>
              <a:gd name="connsiteY743" fmla="*/ 251946 h 568537"/>
              <a:gd name="connsiteX744" fmla="*/ 5130627 w 12191999"/>
              <a:gd name="connsiteY744" fmla="*/ 275357 h 568537"/>
              <a:gd name="connsiteX745" fmla="*/ 5047446 w 12191999"/>
              <a:gd name="connsiteY745" fmla="*/ 275357 h 568537"/>
              <a:gd name="connsiteX746" fmla="*/ 5070857 w 12191999"/>
              <a:gd name="connsiteY746" fmla="*/ 251946 h 568537"/>
              <a:gd name="connsiteX747" fmla="*/ 5070857 w 12191999"/>
              <a:gd name="connsiteY747" fmla="*/ 182004 h 568537"/>
              <a:gd name="connsiteX748" fmla="*/ 5065431 w 12191999"/>
              <a:gd name="connsiteY748" fmla="*/ 176578 h 568537"/>
              <a:gd name="connsiteX749" fmla="*/ 5029477 w 12191999"/>
              <a:gd name="connsiteY749" fmla="*/ 176578 h 568537"/>
              <a:gd name="connsiteX750" fmla="*/ 5024051 w 12191999"/>
              <a:gd name="connsiteY750" fmla="*/ 182004 h 568537"/>
              <a:gd name="connsiteX751" fmla="*/ 5024051 w 12191999"/>
              <a:gd name="connsiteY751" fmla="*/ 251946 h 568537"/>
              <a:gd name="connsiteX752" fmla="*/ 5047446 w 12191999"/>
              <a:gd name="connsiteY752" fmla="*/ 275357 h 568537"/>
              <a:gd name="connsiteX753" fmla="*/ 4914069 w 12191999"/>
              <a:gd name="connsiteY753" fmla="*/ 275357 h 568537"/>
              <a:gd name="connsiteX754" fmla="*/ 4937465 w 12191999"/>
              <a:gd name="connsiteY754" fmla="*/ 251946 h 568537"/>
              <a:gd name="connsiteX755" fmla="*/ 4937465 w 12191999"/>
              <a:gd name="connsiteY755" fmla="*/ 182004 h 568537"/>
              <a:gd name="connsiteX756" fmla="*/ 4932040 w 12191999"/>
              <a:gd name="connsiteY756" fmla="*/ 176578 h 568537"/>
              <a:gd name="connsiteX757" fmla="*/ 4896085 w 12191999"/>
              <a:gd name="connsiteY757" fmla="*/ 176578 h 568537"/>
              <a:gd name="connsiteX758" fmla="*/ 4890658 w 12191999"/>
              <a:gd name="connsiteY758" fmla="*/ 182004 h 568537"/>
              <a:gd name="connsiteX759" fmla="*/ 4890658 w 12191999"/>
              <a:gd name="connsiteY759" fmla="*/ 251946 h 568537"/>
              <a:gd name="connsiteX760" fmla="*/ 4914069 w 12191999"/>
              <a:gd name="connsiteY760" fmla="*/ 275357 h 568537"/>
              <a:gd name="connsiteX761" fmla="*/ 4863061 w 12191999"/>
              <a:gd name="connsiteY761" fmla="*/ 275357 h 568537"/>
              <a:gd name="connsiteX762" fmla="*/ 4886457 w 12191999"/>
              <a:gd name="connsiteY762" fmla="*/ 251946 h 568537"/>
              <a:gd name="connsiteX763" fmla="*/ 4886457 w 12191999"/>
              <a:gd name="connsiteY763" fmla="*/ 182004 h 568537"/>
              <a:gd name="connsiteX764" fmla="*/ 4881030 w 12191999"/>
              <a:gd name="connsiteY764" fmla="*/ 176578 h 568537"/>
              <a:gd name="connsiteX765" fmla="*/ 4845091 w 12191999"/>
              <a:gd name="connsiteY765" fmla="*/ 176578 h 568537"/>
              <a:gd name="connsiteX766" fmla="*/ 4839664 w 12191999"/>
              <a:gd name="connsiteY766" fmla="*/ 182004 h 568537"/>
              <a:gd name="connsiteX767" fmla="*/ 4839664 w 12191999"/>
              <a:gd name="connsiteY767" fmla="*/ 251946 h 568537"/>
              <a:gd name="connsiteX768" fmla="*/ 4863061 w 12191999"/>
              <a:gd name="connsiteY768" fmla="*/ 275357 h 568537"/>
              <a:gd name="connsiteX769" fmla="*/ 4774785 w 12191999"/>
              <a:gd name="connsiteY769" fmla="*/ 275357 h 568537"/>
              <a:gd name="connsiteX770" fmla="*/ 4798181 w 12191999"/>
              <a:gd name="connsiteY770" fmla="*/ 251946 h 568537"/>
              <a:gd name="connsiteX771" fmla="*/ 4798181 w 12191999"/>
              <a:gd name="connsiteY771" fmla="*/ 182004 h 568537"/>
              <a:gd name="connsiteX772" fmla="*/ 4792754 w 12191999"/>
              <a:gd name="connsiteY772" fmla="*/ 176578 h 568537"/>
              <a:gd name="connsiteX773" fmla="*/ 4756815 w 12191999"/>
              <a:gd name="connsiteY773" fmla="*/ 176578 h 568537"/>
              <a:gd name="connsiteX774" fmla="*/ 4751390 w 12191999"/>
              <a:gd name="connsiteY774" fmla="*/ 182004 h 568537"/>
              <a:gd name="connsiteX775" fmla="*/ 4751390 w 12191999"/>
              <a:gd name="connsiteY775" fmla="*/ 251946 h 568537"/>
              <a:gd name="connsiteX776" fmla="*/ 4774785 w 12191999"/>
              <a:gd name="connsiteY776" fmla="*/ 275357 h 568537"/>
              <a:gd name="connsiteX777" fmla="*/ 4723777 w 12191999"/>
              <a:gd name="connsiteY777" fmla="*/ 275357 h 568537"/>
              <a:gd name="connsiteX778" fmla="*/ 4747172 w 12191999"/>
              <a:gd name="connsiteY778" fmla="*/ 251946 h 568537"/>
              <a:gd name="connsiteX779" fmla="*/ 4747172 w 12191999"/>
              <a:gd name="connsiteY779" fmla="*/ 182004 h 568537"/>
              <a:gd name="connsiteX780" fmla="*/ 4741746 w 12191999"/>
              <a:gd name="connsiteY780" fmla="*/ 176578 h 568537"/>
              <a:gd name="connsiteX781" fmla="*/ 4705791 w 12191999"/>
              <a:gd name="connsiteY781" fmla="*/ 176578 h 568537"/>
              <a:gd name="connsiteX782" fmla="*/ 4700366 w 12191999"/>
              <a:gd name="connsiteY782" fmla="*/ 182004 h 568537"/>
              <a:gd name="connsiteX783" fmla="*/ 4700366 w 12191999"/>
              <a:gd name="connsiteY783" fmla="*/ 251946 h 568537"/>
              <a:gd name="connsiteX784" fmla="*/ 4723777 w 12191999"/>
              <a:gd name="connsiteY784" fmla="*/ 275357 h 568537"/>
              <a:gd name="connsiteX785" fmla="*/ 4672754 w 12191999"/>
              <a:gd name="connsiteY785" fmla="*/ 275357 h 568537"/>
              <a:gd name="connsiteX786" fmla="*/ 4696164 w 12191999"/>
              <a:gd name="connsiteY786" fmla="*/ 251946 h 568537"/>
              <a:gd name="connsiteX787" fmla="*/ 4696164 w 12191999"/>
              <a:gd name="connsiteY787" fmla="*/ 182004 h 568537"/>
              <a:gd name="connsiteX788" fmla="*/ 4690738 w 12191999"/>
              <a:gd name="connsiteY788" fmla="*/ 176578 h 568537"/>
              <a:gd name="connsiteX789" fmla="*/ 4654784 w 12191999"/>
              <a:gd name="connsiteY789" fmla="*/ 176578 h 568537"/>
              <a:gd name="connsiteX790" fmla="*/ 4649359 w 12191999"/>
              <a:gd name="connsiteY790" fmla="*/ 182004 h 568537"/>
              <a:gd name="connsiteX791" fmla="*/ 4649359 w 12191999"/>
              <a:gd name="connsiteY791" fmla="*/ 251946 h 568537"/>
              <a:gd name="connsiteX792" fmla="*/ 4672754 w 12191999"/>
              <a:gd name="connsiteY792" fmla="*/ 275357 h 568537"/>
              <a:gd name="connsiteX793" fmla="*/ 5371222 w 12191999"/>
              <a:gd name="connsiteY793" fmla="*/ 275362 h 568537"/>
              <a:gd name="connsiteX794" fmla="*/ 5394618 w 12191999"/>
              <a:gd name="connsiteY794" fmla="*/ 251952 h 568537"/>
              <a:gd name="connsiteX795" fmla="*/ 5394618 w 12191999"/>
              <a:gd name="connsiteY795" fmla="*/ 182009 h 568537"/>
              <a:gd name="connsiteX796" fmla="*/ 5389192 w 12191999"/>
              <a:gd name="connsiteY796" fmla="*/ 176583 h 568537"/>
              <a:gd name="connsiteX797" fmla="*/ 5353236 w 12191999"/>
              <a:gd name="connsiteY797" fmla="*/ 176583 h 568537"/>
              <a:gd name="connsiteX798" fmla="*/ 5347811 w 12191999"/>
              <a:gd name="connsiteY798" fmla="*/ 182009 h 568537"/>
              <a:gd name="connsiteX799" fmla="*/ 5347811 w 12191999"/>
              <a:gd name="connsiteY799" fmla="*/ 251952 h 568537"/>
              <a:gd name="connsiteX800" fmla="*/ 5371222 w 12191999"/>
              <a:gd name="connsiteY800" fmla="*/ 275362 h 568537"/>
              <a:gd name="connsiteX801" fmla="*/ 5320199 w 12191999"/>
              <a:gd name="connsiteY801" fmla="*/ 275362 h 568537"/>
              <a:gd name="connsiteX802" fmla="*/ 5343595 w 12191999"/>
              <a:gd name="connsiteY802" fmla="*/ 251952 h 568537"/>
              <a:gd name="connsiteX803" fmla="*/ 5343595 w 12191999"/>
              <a:gd name="connsiteY803" fmla="*/ 182009 h 568537"/>
              <a:gd name="connsiteX804" fmla="*/ 5338169 w 12191999"/>
              <a:gd name="connsiteY804" fmla="*/ 176583 h 568537"/>
              <a:gd name="connsiteX805" fmla="*/ 5302230 w 12191999"/>
              <a:gd name="connsiteY805" fmla="*/ 176583 h 568537"/>
              <a:gd name="connsiteX806" fmla="*/ 5296804 w 12191999"/>
              <a:gd name="connsiteY806" fmla="*/ 182009 h 568537"/>
              <a:gd name="connsiteX807" fmla="*/ 5296804 w 12191999"/>
              <a:gd name="connsiteY807" fmla="*/ 251952 h 568537"/>
              <a:gd name="connsiteX808" fmla="*/ 5320199 w 12191999"/>
              <a:gd name="connsiteY808" fmla="*/ 275362 h 568537"/>
              <a:gd name="connsiteX809" fmla="*/ 5269181 w 12191999"/>
              <a:gd name="connsiteY809" fmla="*/ 275362 h 568537"/>
              <a:gd name="connsiteX810" fmla="*/ 5292591 w 12191999"/>
              <a:gd name="connsiteY810" fmla="*/ 251952 h 568537"/>
              <a:gd name="connsiteX811" fmla="*/ 5292591 w 12191999"/>
              <a:gd name="connsiteY811" fmla="*/ 182009 h 568537"/>
              <a:gd name="connsiteX812" fmla="*/ 5287166 w 12191999"/>
              <a:gd name="connsiteY812" fmla="*/ 176583 h 568537"/>
              <a:gd name="connsiteX813" fmla="*/ 5251210 w 12191999"/>
              <a:gd name="connsiteY813" fmla="*/ 176583 h 568537"/>
              <a:gd name="connsiteX814" fmla="*/ 5245785 w 12191999"/>
              <a:gd name="connsiteY814" fmla="*/ 182009 h 568537"/>
              <a:gd name="connsiteX815" fmla="*/ 5245785 w 12191999"/>
              <a:gd name="connsiteY815" fmla="*/ 251952 h 568537"/>
              <a:gd name="connsiteX816" fmla="*/ 5269181 w 12191999"/>
              <a:gd name="connsiteY816" fmla="*/ 275362 h 568537"/>
              <a:gd name="connsiteX817" fmla="*/ 4996443 w 12191999"/>
              <a:gd name="connsiteY817" fmla="*/ 275362 h 568537"/>
              <a:gd name="connsiteX818" fmla="*/ 5019839 w 12191999"/>
              <a:gd name="connsiteY818" fmla="*/ 251952 h 568537"/>
              <a:gd name="connsiteX819" fmla="*/ 5019839 w 12191999"/>
              <a:gd name="connsiteY819" fmla="*/ 182009 h 568537"/>
              <a:gd name="connsiteX820" fmla="*/ 5014414 w 12191999"/>
              <a:gd name="connsiteY820" fmla="*/ 176583 h 568537"/>
              <a:gd name="connsiteX821" fmla="*/ 4978458 w 12191999"/>
              <a:gd name="connsiteY821" fmla="*/ 176583 h 568537"/>
              <a:gd name="connsiteX822" fmla="*/ 4973033 w 12191999"/>
              <a:gd name="connsiteY822" fmla="*/ 182009 h 568537"/>
              <a:gd name="connsiteX823" fmla="*/ 4973033 w 12191999"/>
              <a:gd name="connsiteY823" fmla="*/ 251952 h 568537"/>
              <a:gd name="connsiteX824" fmla="*/ 4996443 w 12191999"/>
              <a:gd name="connsiteY824" fmla="*/ 275362 h 568537"/>
              <a:gd name="connsiteX825" fmla="*/ 10572795 w 12191999"/>
              <a:gd name="connsiteY825" fmla="*/ 279450 h 568537"/>
              <a:gd name="connsiteX826" fmla="*/ 10505805 w 12191999"/>
              <a:gd name="connsiteY826" fmla="*/ 273995 h 568537"/>
              <a:gd name="connsiteX827" fmla="*/ 10502217 w 12191999"/>
              <a:gd name="connsiteY827" fmla="*/ 273475 h 568537"/>
              <a:gd name="connsiteX828" fmla="*/ 10393396 w 12191999"/>
              <a:gd name="connsiteY828" fmla="*/ 245478 h 568537"/>
              <a:gd name="connsiteX829" fmla="*/ 10514139 w 12191999"/>
              <a:gd name="connsiteY829" fmla="*/ 232904 h 568537"/>
              <a:gd name="connsiteX830" fmla="*/ 10528969 w 12191999"/>
              <a:gd name="connsiteY830" fmla="*/ 234525 h 568537"/>
              <a:gd name="connsiteX831" fmla="*/ 10555216 w 12191999"/>
              <a:gd name="connsiteY831" fmla="*/ 237244 h 568537"/>
              <a:gd name="connsiteX832" fmla="*/ 10651881 w 12191999"/>
              <a:gd name="connsiteY832" fmla="*/ 269829 h 568537"/>
              <a:gd name="connsiteX833" fmla="*/ 10572795 w 12191999"/>
              <a:gd name="connsiteY833" fmla="*/ 279450 h 568537"/>
              <a:gd name="connsiteX834" fmla="*/ 7094591 w 12191999"/>
              <a:gd name="connsiteY834" fmla="*/ 283616 h 568537"/>
              <a:gd name="connsiteX835" fmla="*/ 7094591 w 12191999"/>
              <a:gd name="connsiteY835" fmla="*/ 246663 h 568537"/>
              <a:gd name="connsiteX836" fmla="*/ 7181636 w 12191999"/>
              <a:gd name="connsiteY836" fmla="*/ 246663 h 568537"/>
              <a:gd name="connsiteX837" fmla="*/ 7181636 w 12191999"/>
              <a:gd name="connsiteY837" fmla="*/ 283616 h 568537"/>
              <a:gd name="connsiteX838" fmla="*/ 7291143 w 12191999"/>
              <a:gd name="connsiteY838" fmla="*/ 283701 h 568537"/>
              <a:gd name="connsiteX839" fmla="*/ 7291143 w 12191999"/>
              <a:gd name="connsiteY839" fmla="*/ 131445 h 568537"/>
              <a:gd name="connsiteX840" fmla="*/ 7659827 w 12191999"/>
              <a:gd name="connsiteY840" fmla="*/ 131445 h 568537"/>
              <a:gd name="connsiteX841" fmla="*/ 7659827 w 12191999"/>
              <a:gd name="connsiteY841" fmla="*/ 283701 h 568537"/>
              <a:gd name="connsiteX842" fmla="*/ 7059967 w 12191999"/>
              <a:gd name="connsiteY842" fmla="*/ 283732 h 568537"/>
              <a:gd name="connsiteX843" fmla="*/ 7059967 w 12191999"/>
              <a:gd name="connsiteY843" fmla="*/ 131463 h 568537"/>
              <a:gd name="connsiteX844" fmla="*/ 7220093 w 12191999"/>
              <a:gd name="connsiteY844" fmla="*/ 131463 h 568537"/>
              <a:gd name="connsiteX845" fmla="*/ 7220093 w 12191999"/>
              <a:gd name="connsiteY845" fmla="*/ 283732 h 568537"/>
              <a:gd name="connsiteX846" fmla="*/ 7192487 w 12191999"/>
              <a:gd name="connsiteY846" fmla="*/ 283732 h 568537"/>
              <a:gd name="connsiteX847" fmla="*/ 7192487 w 12191999"/>
              <a:gd name="connsiteY847" fmla="*/ 241238 h 568537"/>
              <a:gd name="connsiteX848" fmla="*/ 7187061 w 12191999"/>
              <a:gd name="connsiteY848" fmla="*/ 235811 h 568537"/>
              <a:gd name="connsiteX849" fmla="*/ 7089165 w 12191999"/>
              <a:gd name="connsiteY849" fmla="*/ 235811 h 568537"/>
              <a:gd name="connsiteX850" fmla="*/ 7083740 w 12191999"/>
              <a:gd name="connsiteY850" fmla="*/ 241238 h 568537"/>
              <a:gd name="connsiteX851" fmla="*/ 7083740 w 12191999"/>
              <a:gd name="connsiteY851" fmla="*/ 283732 h 568537"/>
              <a:gd name="connsiteX852" fmla="*/ 7735896 w 12191999"/>
              <a:gd name="connsiteY852" fmla="*/ 283733 h 568537"/>
              <a:gd name="connsiteX853" fmla="*/ 7735896 w 12191999"/>
              <a:gd name="connsiteY853" fmla="*/ 131462 h 568537"/>
              <a:gd name="connsiteX854" fmla="*/ 7895038 w 12191999"/>
              <a:gd name="connsiteY854" fmla="*/ 131462 h 568537"/>
              <a:gd name="connsiteX855" fmla="*/ 7895038 w 12191999"/>
              <a:gd name="connsiteY855" fmla="*/ 283733 h 568537"/>
              <a:gd name="connsiteX856" fmla="*/ 7871266 w 12191999"/>
              <a:gd name="connsiteY856" fmla="*/ 283733 h 568537"/>
              <a:gd name="connsiteX857" fmla="*/ 7871266 w 12191999"/>
              <a:gd name="connsiteY857" fmla="*/ 241367 h 568537"/>
              <a:gd name="connsiteX858" fmla="*/ 7865839 w 12191999"/>
              <a:gd name="connsiteY858" fmla="*/ 235942 h 568537"/>
              <a:gd name="connsiteX859" fmla="*/ 7767973 w 12191999"/>
              <a:gd name="connsiteY859" fmla="*/ 235942 h 568537"/>
              <a:gd name="connsiteX860" fmla="*/ 7762547 w 12191999"/>
              <a:gd name="connsiteY860" fmla="*/ 241367 h 568537"/>
              <a:gd name="connsiteX861" fmla="*/ 7762547 w 12191999"/>
              <a:gd name="connsiteY861" fmla="*/ 283733 h 568537"/>
              <a:gd name="connsiteX862" fmla="*/ 7773384 w 12191999"/>
              <a:gd name="connsiteY862" fmla="*/ 283746 h 568537"/>
              <a:gd name="connsiteX863" fmla="*/ 7773384 w 12191999"/>
              <a:gd name="connsiteY863" fmla="*/ 246794 h 568537"/>
              <a:gd name="connsiteX864" fmla="*/ 7860414 w 12191999"/>
              <a:gd name="connsiteY864" fmla="*/ 246794 h 568537"/>
              <a:gd name="connsiteX865" fmla="*/ 7860414 w 12191999"/>
              <a:gd name="connsiteY865" fmla="*/ 283746 h 568537"/>
              <a:gd name="connsiteX866" fmla="*/ 7285718 w 12191999"/>
              <a:gd name="connsiteY866" fmla="*/ 294552 h 568537"/>
              <a:gd name="connsiteX867" fmla="*/ 7665252 w 12191999"/>
              <a:gd name="connsiteY867" fmla="*/ 294552 h 568537"/>
              <a:gd name="connsiteX868" fmla="*/ 7670678 w 12191999"/>
              <a:gd name="connsiteY868" fmla="*/ 289126 h 568537"/>
              <a:gd name="connsiteX869" fmla="*/ 7670678 w 12191999"/>
              <a:gd name="connsiteY869" fmla="*/ 126018 h 568537"/>
              <a:gd name="connsiteX870" fmla="*/ 7665252 w 12191999"/>
              <a:gd name="connsiteY870" fmla="*/ 120593 h 568537"/>
              <a:gd name="connsiteX871" fmla="*/ 7285718 w 12191999"/>
              <a:gd name="connsiteY871" fmla="*/ 120593 h 568537"/>
              <a:gd name="connsiteX872" fmla="*/ 7280291 w 12191999"/>
              <a:gd name="connsiteY872" fmla="*/ 126018 h 568537"/>
              <a:gd name="connsiteX873" fmla="*/ 7280291 w 12191999"/>
              <a:gd name="connsiteY873" fmla="*/ 289126 h 568537"/>
              <a:gd name="connsiteX874" fmla="*/ 7285718 w 12191999"/>
              <a:gd name="connsiteY874" fmla="*/ 294552 h 568537"/>
              <a:gd name="connsiteX875" fmla="*/ 7054541 w 12191999"/>
              <a:gd name="connsiteY875" fmla="*/ 294583 h 568537"/>
              <a:gd name="connsiteX876" fmla="*/ 7225519 w 12191999"/>
              <a:gd name="connsiteY876" fmla="*/ 294583 h 568537"/>
              <a:gd name="connsiteX877" fmla="*/ 7230945 w 12191999"/>
              <a:gd name="connsiteY877" fmla="*/ 289158 h 568537"/>
              <a:gd name="connsiteX878" fmla="*/ 7230945 w 12191999"/>
              <a:gd name="connsiteY878" fmla="*/ 126036 h 568537"/>
              <a:gd name="connsiteX879" fmla="*/ 7225519 w 12191999"/>
              <a:gd name="connsiteY879" fmla="*/ 120611 h 568537"/>
              <a:gd name="connsiteX880" fmla="*/ 7054541 w 12191999"/>
              <a:gd name="connsiteY880" fmla="*/ 120611 h 568537"/>
              <a:gd name="connsiteX881" fmla="*/ 7049116 w 12191999"/>
              <a:gd name="connsiteY881" fmla="*/ 126036 h 568537"/>
              <a:gd name="connsiteX882" fmla="*/ 7049116 w 12191999"/>
              <a:gd name="connsiteY882" fmla="*/ 289158 h 568537"/>
              <a:gd name="connsiteX883" fmla="*/ 7054541 w 12191999"/>
              <a:gd name="connsiteY883" fmla="*/ 294583 h 568537"/>
              <a:gd name="connsiteX884" fmla="*/ 7730470 w 12191999"/>
              <a:gd name="connsiteY884" fmla="*/ 294584 h 568537"/>
              <a:gd name="connsiteX885" fmla="*/ 7767973 w 12191999"/>
              <a:gd name="connsiteY885" fmla="*/ 294584 h 568537"/>
              <a:gd name="connsiteX886" fmla="*/ 7865839 w 12191999"/>
              <a:gd name="connsiteY886" fmla="*/ 294584 h 568537"/>
              <a:gd name="connsiteX887" fmla="*/ 7900463 w 12191999"/>
              <a:gd name="connsiteY887" fmla="*/ 294584 h 568537"/>
              <a:gd name="connsiteX888" fmla="*/ 7905889 w 12191999"/>
              <a:gd name="connsiteY888" fmla="*/ 289158 h 568537"/>
              <a:gd name="connsiteX889" fmla="*/ 7905889 w 12191999"/>
              <a:gd name="connsiteY889" fmla="*/ 126037 h 568537"/>
              <a:gd name="connsiteX890" fmla="*/ 7900463 w 12191999"/>
              <a:gd name="connsiteY890" fmla="*/ 120611 h 568537"/>
              <a:gd name="connsiteX891" fmla="*/ 7730658 w 12191999"/>
              <a:gd name="connsiteY891" fmla="*/ 120524 h 568537"/>
              <a:gd name="connsiteX892" fmla="*/ 7730470 w 12191999"/>
              <a:gd name="connsiteY892" fmla="*/ 120524 h 568537"/>
              <a:gd name="connsiteX893" fmla="*/ 7726694 w 12191999"/>
              <a:gd name="connsiteY893" fmla="*/ 122058 h 568537"/>
              <a:gd name="connsiteX894" fmla="*/ 7725044 w 12191999"/>
              <a:gd name="connsiteY894" fmla="*/ 125949 h 568537"/>
              <a:gd name="connsiteX895" fmla="*/ 7725044 w 12191999"/>
              <a:gd name="connsiteY895" fmla="*/ 289158 h 568537"/>
              <a:gd name="connsiteX896" fmla="*/ 7730470 w 12191999"/>
              <a:gd name="connsiteY896" fmla="*/ 294584 h 568537"/>
              <a:gd name="connsiteX897" fmla="*/ 9687479 w 12191999"/>
              <a:gd name="connsiteY897" fmla="*/ 296972 h 568537"/>
              <a:gd name="connsiteX898" fmla="*/ 8654305 w 12191999"/>
              <a:gd name="connsiteY898" fmla="*/ 61840 h 568537"/>
              <a:gd name="connsiteX899" fmla="*/ 8654523 w 12191999"/>
              <a:gd name="connsiteY899" fmla="*/ 55228 h 568537"/>
              <a:gd name="connsiteX900" fmla="*/ 9689576 w 12191999"/>
              <a:gd name="connsiteY900" fmla="*/ 232398 h 568537"/>
              <a:gd name="connsiteX901" fmla="*/ 9692008 w 12191999"/>
              <a:gd name="connsiteY901" fmla="*/ 232268 h 568537"/>
              <a:gd name="connsiteX902" fmla="*/ 10142045 w 12191999"/>
              <a:gd name="connsiteY902" fmla="*/ 101919 h 568537"/>
              <a:gd name="connsiteX903" fmla="*/ 10141076 w 12191999"/>
              <a:gd name="connsiteY903" fmla="*/ 119787 h 568537"/>
              <a:gd name="connsiteX904" fmla="*/ 10564176 w 12191999"/>
              <a:gd name="connsiteY904" fmla="*/ 338797 h 568537"/>
              <a:gd name="connsiteX905" fmla="*/ 10538938 w 12191999"/>
              <a:gd name="connsiteY905" fmla="*/ 337354 h 568537"/>
              <a:gd name="connsiteX906" fmla="*/ 10539039 w 12191999"/>
              <a:gd name="connsiteY906" fmla="*/ 333766 h 568537"/>
              <a:gd name="connsiteX907" fmla="*/ 10545349 w 12191999"/>
              <a:gd name="connsiteY907" fmla="*/ 289231 h 568537"/>
              <a:gd name="connsiteX908" fmla="*/ 10572766 w 12191999"/>
              <a:gd name="connsiteY908" fmla="*/ 290302 h 568537"/>
              <a:gd name="connsiteX909" fmla="*/ 10574329 w 12191999"/>
              <a:gd name="connsiteY909" fmla="*/ 290302 h 568537"/>
              <a:gd name="connsiteX910" fmla="*/ 10656917 w 12191999"/>
              <a:gd name="connsiteY910" fmla="*/ 279046 h 568537"/>
              <a:gd name="connsiteX911" fmla="*/ 10659593 w 12191999"/>
              <a:gd name="connsiteY911" fmla="*/ 318574 h 568537"/>
              <a:gd name="connsiteX912" fmla="*/ 10657322 w 12191999"/>
              <a:gd name="connsiteY912" fmla="*/ 323999 h 568537"/>
              <a:gd name="connsiteX913" fmla="*/ 10606580 w 12191999"/>
              <a:gd name="connsiteY913" fmla="*/ 335488 h 568537"/>
              <a:gd name="connsiteX914" fmla="*/ 10564176 w 12191999"/>
              <a:gd name="connsiteY914" fmla="*/ 338797 h 568537"/>
              <a:gd name="connsiteX915" fmla="*/ 10432071 w 12191999"/>
              <a:gd name="connsiteY915" fmla="*/ 352257 h 568537"/>
              <a:gd name="connsiteX916" fmla="*/ 10377307 w 12191999"/>
              <a:gd name="connsiteY916" fmla="*/ 310327 h 568537"/>
              <a:gd name="connsiteX917" fmla="*/ 10373241 w 12191999"/>
              <a:gd name="connsiteY917" fmla="*/ 307896 h 568537"/>
              <a:gd name="connsiteX918" fmla="*/ 10182746 w 12191999"/>
              <a:gd name="connsiteY918" fmla="*/ 291170 h 568537"/>
              <a:gd name="connsiteX919" fmla="*/ 10178449 w 12191999"/>
              <a:gd name="connsiteY919" fmla="*/ 292733 h 568537"/>
              <a:gd name="connsiteX920" fmla="*/ 10176857 w 12191999"/>
              <a:gd name="connsiteY920" fmla="*/ 296987 h 568537"/>
              <a:gd name="connsiteX921" fmla="*/ 10174238 w 12191999"/>
              <a:gd name="connsiteY921" fmla="*/ 306347 h 568537"/>
              <a:gd name="connsiteX922" fmla="*/ 10173022 w 12191999"/>
              <a:gd name="connsiteY922" fmla="*/ 306926 h 568537"/>
              <a:gd name="connsiteX923" fmla="*/ 10172473 w 12191999"/>
              <a:gd name="connsiteY923" fmla="*/ 307159 h 568537"/>
              <a:gd name="connsiteX924" fmla="*/ 10168668 w 12191999"/>
              <a:gd name="connsiteY924" fmla="*/ 307882 h 568537"/>
              <a:gd name="connsiteX925" fmla="*/ 10159219 w 12191999"/>
              <a:gd name="connsiteY925" fmla="*/ 296943 h 568537"/>
              <a:gd name="connsiteX926" fmla="*/ 10165904 w 12191999"/>
              <a:gd name="connsiteY926" fmla="*/ 282040 h 568537"/>
              <a:gd name="connsiteX927" fmla="*/ 10175424 w 12191999"/>
              <a:gd name="connsiteY927" fmla="*/ 285093 h 568537"/>
              <a:gd name="connsiteX928" fmla="*/ 10176885 w 12191999"/>
              <a:gd name="connsiteY928" fmla="*/ 286670 h 568537"/>
              <a:gd name="connsiteX929" fmla="*/ 10177218 w 12191999"/>
              <a:gd name="connsiteY929" fmla="*/ 286829 h 568537"/>
              <a:gd name="connsiteX930" fmla="*/ 10177898 w 12191999"/>
              <a:gd name="connsiteY930" fmla="*/ 287148 h 568537"/>
              <a:gd name="connsiteX931" fmla="*/ 10179693 w 12191999"/>
              <a:gd name="connsiteY931" fmla="*/ 287611 h 568537"/>
              <a:gd name="connsiteX932" fmla="*/ 10180098 w 12191999"/>
              <a:gd name="connsiteY932" fmla="*/ 287727 h 568537"/>
              <a:gd name="connsiteX933" fmla="*/ 10188258 w 12191999"/>
              <a:gd name="connsiteY933" fmla="*/ 287727 h 568537"/>
              <a:gd name="connsiteX934" fmla="*/ 10191151 w 12191999"/>
              <a:gd name="connsiteY934" fmla="*/ 286902 h 568537"/>
              <a:gd name="connsiteX935" fmla="*/ 10202944 w 12191999"/>
              <a:gd name="connsiteY935" fmla="*/ 281085 h 568537"/>
              <a:gd name="connsiteX936" fmla="*/ 10381952 w 12191999"/>
              <a:gd name="connsiteY936" fmla="*/ 254274 h 568537"/>
              <a:gd name="connsiteX937" fmla="*/ 10383602 w 12191999"/>
              <a:gd name="connsiteY937" fmla="*/ 253421 h 568537"/>
              <a:gd name="connsiteX938" fmla="*/ 10489296 w 12191999"/>
              <a:gd name="connsiteY938" fmla="*/ 282229 h 568537"/>
              <a:gd name="connsiteX939" fmla="*/ 10482351 w 12191999"/>
              <a:gd name="connsiteY939" fmla="*/ 334794 h 568537"/>
              <a:gd name="connsiteX940" fmla="*/ 10482438 w 12191999"/>
              <a:gd name="connsiteY940" fmla="*/ 335719 h 568537"/>
              <a:gd name="connsiteX941" fmla="*/ 10434271 w 12191999"/>
              <a:gd name="connsiteY941" fmla="*/ 324709 h 568537"/>
              <a:gd name="connsiteX942" fmla="*/ 10433041 w 12191999"/>
              <a:gd name="connsiteY942" fmla="*/ 324564 h 568537"/>
              <a:gd name="connsiteX943" fmla="*/ 10429511 w 12191999"/>
              <a:gd name="connsiteY943" fmla="*/ 325867 h 568537"/>
              <a:gd name="connsiteX944" fmla="*/ 10427630 w 12191999"/>
              <a:gd name="connsiteY944" fmla="*/ 330395 h 568537"/>
              <a:gd name="connsiteX945" fmla="*/ 10432071 w 12191999"/>
              <a:gd name="connsiteY945" fmla="*/ 352257 h 568537"/>
              <a:gd name="connsiteX946" fmla="*/ 5022596 w 12191999"/>
              <a:gd name="connsiteY946" fmla="*/ 353195 h 568537"/>
              <a:gd name="connsiteX947" fmla="*/ 4987682 w 12191999"/>
              <a:gd name="connsiteY947" fmla="*/ 303596 h 568537"/>
              <a:gd name="connsiteX948" fmla="*/ 5056381 w 12191999"/>
              <a:gd name="connsiteY948" fmla="*/ 303596 h 568537"/>
              <a:gd name="connsiteX949" fmla="*/ 5022596 w 12191999"/>
              <a:gd name="connsiteY949" fmla="*/ 353195 h 568537"/>
              <a:gd name="connsiteX950" fmla="*/ 5023232 w 12191999"/>
              <a:gd name="connsiteY950" fmla="*/ 364018 h 568537"/>
              <a:gd name="connsiteX951" fmla="*/ 5068145 w 12191999"/>
              <a:gd name="connsiteY951" fmla="*/ 298792 h 568537"/>
              <a:gd name="connsiteX952" fmla="*/ 5066813 w 12191999"/>
              <a:gd name="connsiteY952" fmla="*/ 294567 h 568537"/>
              <a:gd name="connsiteX953" fmla="*/ 5062747 w 12191999"/>
              <a:gd name="connsiteY953" fmla="*/ 292745 h 568537"/>
              <a:gd name="connsiteX954" fmla="*/ 4981128 w 12191999"/>
              <a:gd name="connsiteY954" fmla="*/ 292745 h 568537"/>
              <a:gd name="connsiteX955" fmla="*/ 4977033 w 12191999"/>
              <a:gd name="connsiteY955" fmla="*/ 294611 h 568537"/>
              <a:gd name="connsiteX956" fmla="*/ 4975760 w 12191999"/>
              <a:gd name="connsiteY956" fmla="*/ 298923 h 568537"/>
              <a:gd name="connsiteX957" fmla="*/ 5023232 w 12191999"/>
              <a:gd name="connsiteY957" fmla="*/ 364018 h 568537"/>
              <a:gd name="connsiteX958" fmla="*/ 5320190 w 12191999"/>
              <a:gd name="connsiteY958" fmla="*/ 365033 h 568537"/>
              <a:gd name="connsiteX959" fmla="*/ 5313591 w 12191999"/>
              <a:gd name="connsiteY959" fmla="*/ 358392 h 568537"/>
              <a:gd name="connsiteX960" fmla="*/ 5313591 w 12191999"/>
              <a:gd name="connsiteY960" fmla="*/ 316895 h 568537"/>
              <a:gd name="connsiteX961" fmla="*/ 5326802 w 12191999"/>
              <a:gd name="connsiteY961" fmla="*/ 316895 h 568537"/>
              <a:gd name="connsiteX962" fmla="*/ 5326802 w 12191999"/>
              <a:gd name="connsiteY962" fmla="*/ 358392 h 568537"/>
              <a:gd name="connsiteX963" fmla="*/ 5320190 w 12191999"/>
              <a:gd name="connsiteY963" fmla="*/ 365033 h 568537"/>
              <a:gd name="connsiteX964" fmla="*/ 4723883 w 12191999"/>
              <a:gd name="connsiteY964" fmla="*/ 365033 h 568537"/>
              <a:gd name="connsiteX965" fmla="*/ 4717285 w 12191999"/>
              <a:gd name="connsiteY965" fmla="*/ 358392 h 568537"/>
              <a:gd name="connsiteX966" fmla="*/ 4717285 w 12191999"/>
              <a:gd name="connsiteY966" fmla="*/ 316895 h 568537"/>
              <a:gd name="connsiteX967" fmla="*/ 4730496 w 12191999"/>
              <a:gd name="connsiteY967" fmla="*/ 316895 h 568537"/>
              <a:gd name="connsiteX968" fmla="*/ 4730496 w 12191999"/>
              <a:gd name="connsiteY968" fmla="*/ 358392 h 568537"/>
              <a:gd name="connsiteX969" fmla="*/ 4723883 w 12191999"/>
              <a:gd name="connsiteY969" fmla="*/ 365033 h 568537"/>
              <a:gd name="connsiteX970" fmla="*/ 7568895 w 12191999"/>
              <a:gd name="connsiteY970" fmla="*/ 367773 h 568537"/>
              <a:gd name="connsiteX971" fmla="*/ 7568895 w 12191999"/>
              <a:gd name="connsiteY971" fmla="*/ 359323 h 568537"/>
              <a:gd name="connsiteX972" fmla="*/ 7636522 w 12191999"/>
              <a:gd name="connsiteY972" fmla="*/ 359323 h 568537"/>
              <a:gd name="connsiteX973" fmla="*/ 7636522 w 12191999"/>
              <a:gd name="connsiteY973" fmla="*/ 367773 h 568537"/>
              <a:gd name="connsiteX974" fmla="*/ 7423975 w 12191999"/>
              <a:gd name="connsiteY974" fmla="*/ 367773 h 568537"/>
              <a:gd name="connsiteX975" fmla="*/ 7423975 w 12191999"/>
              <a:gd name="connsiteY975" fmla="*/ 359323 h 568537"/>
              <a:gd name="connsiteX976" fmla="*/ 7528614 w 12191999"/>
              <a:gd name="connsiteY976" fmla="*/ 359323 h 568537"/>
              <a:gd name="connsiteX977" fmla="*/ 7528614 w 12191999"/>
              <a:gd name="connsiteY977" fmla="*/ 367773 h 568537"/>
              <a:gd name="connsiteX978" fmla="*/ 7315647 w 12191999"/>
              <a:gd name="connsiteY978" fmla="*/ 367773 h 568537"/>
              <a:gd name="connsiteX979" fmla="*/ 7315647 w 12191999"/>
              <a:gd name="connsiteY979" fmla="*/ 359323 h 568537"/>
              <a:gd name="connsiteX980" fmla="*/ 7383260 w 12191999"/>
              <a:gd name="connsiteY980" fmla="*/ 359323 h 568537"/>
              <a:gd name="connsiteX981" fmla="*/ 7383260 w 12191999"/>
              <a:gd name="connsiteY981" fmla="*/ 367773 h 568537"/>
              <a:gd name="connsiteX982" fmla="*/ 10488616 w 12191999"/>
              <a:gd name="connsiteY982" fmla="*/ 369215 h 568537"/>
              <a:gd name="connsiteX983" fmla="*/ 10472048 w 12191999"/>
              <a:gd name="connsiteY983" fmla="*/ 365814 h 568537"/>
              <a:gd name="connsiteX984" fmla="*/ 10471543 w 12191999"/>
              <a:gd name="connsiteY984" fmla="*/ 365684 h 568537"/>
              <a:gd name="connsiteX985" fmla="*/ 10447626 w 12191999"/>
              <a:gd name="connsiteY985" fmla="*/ 358681 h 568537"/>
              <a:gd name="connsiteX986" fmla="*/ 10439335 w 12191999"/>
              <a:gd name="connsiteY986" fmla="*/ 337021 h 568537"/>
              <a:gd name="connsiteX987" fmla="*/ 10483508 w 12191999"/>
              <a:gd name="connsiteY987" fmla="*/ 347092 h 568537"/>
              <a:gd name="connsiteX988" fmla="*/ 10488616 w 12191999"/>
              <a:gd name="connsiteY988" fmla="*/ 369215 h 568537"/>
              <a:gd name="connsiteX989" fmla="*/ 10515065 w 12191999"/>
              <a:gd name="connsiteY989" fmla="*/ 373483 h 568537"/>
              <a:gd name="connsiteX990" fmla="*/ 10512895 w 12191999"/>
              <a:gd name="connsiteY990" fmla="*/ 373324 h 568537"/>
              <a:gd name="connsiteX991" fmla="*/ 10511187 w 12191999"/>
              <a:gd name="connsiteY991" fmla="*/ 373063 h 568537"/>
              <a:gd name="connsiteX992" fmla="*/ 10493173 w 12191999"/>
              <a:gd name="connsiteY992" fmla="*/ 333940 h 568537"/>
              <a:gd name="connsiteX993" fmla="*/ 10500118 w 12191999"/>
              <a:gd name="connsiteY993" fmla="*/ 284123 h 568537"/>
              <a:gd name="connsiteX994" fmla="*/ 10501276 w 12191999"/>
              <a:gd name="connsiteY994" fmla="*/ 284298 h 568537"/>
              <a:gd name="connsiteX995" fmla="*/ 10501841 w 12191999"/>
              <a:gd name="connsiteY995" fmla="*/ 284384 h 568537"/>
              <a:gd name="connsiteX996" fmla="*/ 10518537 w 12191999"/>
              <a:gd name="connsiteY996" fmla="*/ 286757 h 568537"/>
              <a:gd name="connsiteX997" fmla="*/ 10534193 w 12191999"/>
              <a:gd name="connsiteY997" fmla="*/ 288609 h 568537"/>
              <a:gd name="connsiteX998" fmla="*/ 10528188 w 12191999"/>
              <a:gd name="connsiteY998" fmla="*/ 333766 h 568537"/>
              <a:gd name="connsiteX999" fmla="*/ 10521272 w 12191999"/>
              <a:gd name="connsiteY999" fmla="*/ 371472 h 568537"/>
              <a:gd name="connsiteX1000" fmla="*/ 10515065 w 12191999"/>
              <a:gd name="connsiteY1000" fmla="*/ 373483 h 568537"/>
              <a:gd name="connsiteX1001" fmla="*/ 10551150 w 12191999"/>
              <a:gd name="connsiteY1001" fmla="*/ 375769 h 568537"/>
              <a:gd name="connsiteX1002" fmla="*/ 10536884 w 12191999"/>
              <a:gd name="connsiteY1002" fmla="*/ 375668 h 568537"/>
              <a:gd name="connsiteX1003" fmla="*/ 10534251 w 12191999"/>
              <a:gd name="connsiteY1003" fmla="*/ 375480 h 568537"/>
              <a:gd name="connsiteX1004" fmla="*/ 10531690 w 12191999"/>
              <a:gd name="connsiteY1004" fmla="*/ 375249 h 568537"/>
              <a:gd name="connsiteX1005" fmla="*/ 10538663 w 12191999"/>
              <a:gd name="connsiteY1005" fmla="*/ 348293 h 568537"/>
              <a:gd name="connsiteX1006" fmla="*/ 10608273 w 12191999"/>
              <a:gd name="connsiteY1006" fmla="*/ 346195 h 568537"/>
              <a:gd name="connsiteX1007" fmla="*/ 10649682 w 12191999"/>
              <a:gd name="connsiteY1007" fmla="*/ 337788 h 568537"/>
              <a:gd name="connsiteX1008" fmla="*/ 10621497 w 12191999"/>
              <a:gd name="connsiteY1008" fmla="*/ 360013 h 568537"/>
              <a:gd name="connsiteX1009" fmla="*/ 10557863 w 12191999"/>
              <a:gd name="connsiteY1009" fmla="*/ 375508 h 568537"/>
              <a:gd name="connsiteX1010" fmla="*/ 10551150 w 12191999"/>
              <a:gd name="connsiteY1010" fmla="*/ 375769 h 568537"/>
              <a:gd name="connsiteX1011" fmla="*/ 5320190 w 12191999"/>
              <a:gd name="connsiteY1011" fmla="*/ 375884 h 568537"/>
              <a:gd name="connsiteX1012" fmla="*/ 5337654 w 12191999"/>
              <a:gd name="connsiteY1012" fmla="*/ 358392 h 568537"/>
              <a:gd name="connsiteX1013" fmla="*/ 5337654 w 12191999"/>
              <a:gd name="connsiteY1013" fmla="*/ 311470 h 568537"/>
              <a:gd name="connsiteX1014" fmla="*/ 5336063 w 12191999"/>
              <a:gd name="connsiteY1014" fmla="*/ 307620 h 568537"/>
              <a:gd name="connsiteX1015" fmla="*/ 5332228 w 12191999"/>
              <a:gd name="connsiteY1015" fmla="*/ 306043 h 568537"/>
              <a:gd name="connsiteX1016" fmla="*/ 5308166 w 12191999"/>
              <a:gd name="connsiteY1016" fmla="*/ 306043 h 568537"/>
              <a:gd name="connsiteX1017" fmla="*/ 5302740 w 12191999"/>
              <a:gd name="connsiteY1017" fmla="*/ 311470 h 568537"/>
              <a:gd name="connsiteX1018" fmla="*/ 5302740 w 12191999"/>
              <a:gd name="connsiteY1018" fmla="*/ 358392 h 568537"/>
              <a:gd name="connsiteX1019" fmla="*/ 5320190 w 12191999"/>
              <a:gd name="connsiteY1019" fmla="*/ 375884 h 568537"/>
              <a:gd name="connsiteX1020" fmla="*/ 4723883 w 12191999"/>
              <a:gd name="connsiteY1020" fmla="*/ 375884 h 568537"/>
              <a:gd name="connsiteX1021" fmla="*/ 4741347 w 12191999"/>
              <a:gd name="connsiteY1021" fmla="*/ 358392 h 568537"/>
              <a:gd name="connsiteX1022" fmla="*/ 4741347 w 12191999"/>
              <a:gd name="connsiteY1022" fmla="*/ 311470 h 568537"/>
              <a:gd name="connsiteX1023" fmla="*/ 4735920 w 12191999"/>
              <a:gd name="connsiteY1023" fmla="*/ 306043 h 568537"/>
              <a:gd name="connsiteX1024" fmla="*/ 4711859 w 12191999"/>
              <a:gd name="connsiteY1024" fmla="*/ 306043 h 568537"/>
              <a:gd name="connsiteX1025" fmla="*/ 4706434 w 12191999"/>
              <a:gd name="connsiteY1025" fmla="*/ 311470 h 568537"/>
              <a:gd name="connsiteX1026" fmla="*/ 4706434 w 12191999"/>
              <a:gd name="connsiteY1026" fmla="*/ 358392 h 568537"/>
              <a:gd name="connsiteX1027" fmla="*/ 4723883 w 12191999"/>
              <a:gd name="connsiteY1027" fmla="*/ 375884 h 568537"/>
              <a:gd name="connsiteX1028" fmla="*/ 7860577 w 12191999"/>
              <a:gd name="connsiteY1028" fmla="*/ 383958 h 568537"/>
              <a:gd name="connsiteX1029" fmla="*/ 7773561 w 12191999"/>
              <a:gd name="connsiteY1029" fmla="*/ 380529 h 568537"/>
              <a:gd name="connsiteX1030" fmla="*/ 7773561 w 12191999"/>
              <a:gd name="connsiteY1030" fmla="*/ 358465 h 568537"/>
              <a:gd name="connsiteX1031" fmla="*/ 7860577 w 12191999"/>
              <a:gd name="connsiteY1031" fmla="*/ 358465 h 568537"/>
              <a:gd name="connsiteX1032" fmla="*/ 7094816 w 12191999"/>
              <a:gd name="connsiteY1032" fmla="*/ 383958 h 568537"/>
              <a:gd name="connsiteX1033" fmla="*/ 7094816 w 12191999"/>
              <a:gd name="connsiteY1033" fmla="*/ 358478 h 568537"/>
              <a:gd name="connsiteX1034" fmla="*/ 7181860 w 12191999"/>
              <a:gd name="connsiteY1034" fmla="*/ 358478 h 568537"/>
              <a:gd name="connsiteX1035" fmla="*/ 7181860 w 12191999"/>
              <a:gd name="connsiteY1035" fmla="*/ 380529 h 568537"/>
              <a:gd name="connsiteX1036" fmla="*/ 7291948 w 12191999"/>
              <a:gd name="connsiteY1036" fmla="*/ 391719 h 568537"/>
              <a:gd name="connsiteX1037" fmla="*/ 7291948 w 12191999"/>
              <a:gd name="connsiteY1037" fmla="*/ 359135 h 568537"/>
              <a:gd name="connsiteX1038" fmla="*/ 7304795 w 12191999"/>
              <a:gd name="connsiteY1038" fmla="*/ 359135 h 568537"/>
              <a:gd name="connsiteX1039" fmla="*/ 7304795 w 12191999"/>
              <a:gd name="connsiteY1039" fmla="*/ 373199 h 568537"/>
              <a:gd name="connsiteX1040" fmla="*/ 7310222 w 12191999"/>
              <a:gd name="connsiteY1040" fmla="*/ 378625 h 568537"/>
              <a:gd name="connsiteX1041" fmla="*/ 7388686 w 12191999"/>
              <a:gd name="connsiteY1041" fmla="*/ 378625 h 568537"/>
              <a:gd name="connsiteX1042" fmla="*/ 7394111 w 12191999"/>
              <a:gd name="connsiteY1042" fmla="*/ 373199 h 568537"/>
              <a:gd name="connsiteX1043" fmla="*/ 7394111 w 12191999"/>
              <a:gd name="connsiteY1043" fmla="*/ 359135 h 568537"/>
              <a:gd name="connsiteX1044" fmla="*/ 7413124 w 12191999"/>
              <a:gd name="connsiteY1044" fmla="*/ 359135 h 568537"/>
              <a:gd name="connsiteX1045" fmla="*/ 7413124 w 12191999"/>
              <a:gd name="connsiteY1045" fmla="*/ 373199 h 568537"/>
              <a:gd name="connsiteX1046" fmla="*/ 7418549 w 12191999"/>
              <a:gd name="connsiteY1046" fmla="*/ 378625 h 568537"/>
              <a:gd name="connsiteX1047" fmla="*/ 7534040 w 12191999"/>
              <a:gd name="connsiteY1047" fmla="*/ 378625 h 568537"/>
              <a:gd name="connsiteX1048" fmla="*/ 7539465 w 12191999"/>
              <a:gd name="connsiteY1048" fmla="*/ 373199 h 568537"/>
              <a:gd name="connsiteX1049" fmla="*/ 7539465 w 12191999"/>
              <a:gd name="connsiteY1049" fmla="*/ 359135 h 568537"/>
              <a:gd name="connsiteX1050" fmla="*/ 7558043 w 12191999"/>
              <a:gd name="connsiteY1050" fmla="*/ 359135 h 568537"/>
              <a:gd name="connsiteX1051" fmla="*/ 7558043 w 12191999"/>
              <a:gd name="connsiteY1051" fmla="*/ 373199 h 568537"/>
              <a:gd name="connsiteX1052" fmla="*/ 7563469 w 12191999"/>
              <a:gd name="connsiteY1052" fmla="*/ 378625 h 568537"/>
              <a:gd name="connsiteX1053" fmla="*/ 7641948 w 12191999"/>
              <a:gd name="connsiteY1053" fmla="*/ 378625 h 568537"/>
              <a:gd name="connsiteX1054" fmla="*/ 7647373 w 12191999"/>
              <a:gd name="connsiteY1054" fmla="*/ 373199 h 568537"/>
              <a:gd name="connsiteX1055" fmla="*/ 7647373 w 12191999"/>
              <a:gd name="connsiteY1055" fmla="*/ 359135 h 568537"/>
              <a:gd name="connsiteX1056" fmla="*/ 7660628 w 12191999"/>
              <a:gd name="connsiteY1056" fmla="*/ 359135 h 568537"/>
              <a:gd name="connsiteX1057" fmla="*/ 7660628 w 12191999"/>
              <a:gd name="connsiteY1057" fmla="*/ 391719 h 568537"/>
              <a:gd name="connsiteX1058" fmla="*/ 5034344 w 12191999"/>
              <a:gd name="connsiteY1058" fmla="*/ 393132 h 568537"/>
              <a:gd name="connsiteX1059" fmla="*/ 5101088 w 12191999"/>
              <a:gd name="connsiteY1059" fmla="*/ 303598 h 568537"/>
              <a:gd name="connsiteX1060" fmla="*/ 5216968 w 12191999"/>
              <a:gd name="connsiteY1060" fmla="*/ 303598 h 568537"/>
              <a:gd name="connsiteX1061" fmla="*/ 5287071 w 12191999"/>
              <a:gd name="connsiteY1061" fmla="*/ 393132 h 568537"/>
              <a:gd name="connsiteX1062" fmla="*/ 4754212 w 12191999"/>
              <a:gd name="connsiteY1062" fmla="*/ 393132 h 568537"/>
              <a:gd name="connsiteX1063" fmla="*/ 4820755 w 12191999"/>
              <a:gd name="connsiteY1063" fmla="*/ 303598 h 568537"/>
              <a:gd name="connsiteX1064" fmla="*/ 4941048 w 12191999"/>
              <a:gd name="connsiteY1064" fmla="*/ 303598 h 568537"/>
              <a:gd name="connsiteX1065" fmla="*/ 5011353 w 12191999"/>
              <a:gd name="connsiteY1065" fmla="*/ 393132 h 568537"/>
              <a:gd name="connsiteX1066" fmla="*/ 10483479 w 12191999"/>
              <a:gd name="connsiteY1066" fmla="*/ 398818 h 568537"/>
              <a:gd name="connsiteX1067" fmla="*/ 10483479 w 12191999"/>
              <a:gd name="connsiteY1067" fmla="*/ 383278 h 568537"/>
              <a:gd name="connsiteX1068" fmla="*/ 10486417 w 12191999"/>
              <a:gd name="connsiteY1068" fmla="*/ 379821 h 568537"/>
              <a:gd name="connsiteX1069" fmla="*/ 10509538 w 12191999"/>
              <a:gd name="connsiteY1069" fmla="*/ 383727 h 568537"/>
              <a:gd name="connsiteX1070" fmla="*/ 10510362 w 12191999"/>
              <a:gd name="connsiteY1070" fmla="*/ 383930 h 568537"/>
              <a:gd name="connsiteX1071" fmla="*/ 10506557 w 12191999"/>
              <a:gd name="connsiteY1071" fmla="*/ 385565 h 568537"/>
              <a:gd name="connsiteX1072" fmla="*/ 10503288 w 12191999"/>
              <a:gd name="connsiteY1072" fmla="*/ 390614 h 568537"/>
              <a:gd name="connsiteX1073" fmla="*/ 7286521 w 12191999"/>
              <a:gd name="connsiteY1073" fmla="*/ 402571 h 568537"/>
              <a:gd name="connsiteX1074" fmla="*/ 7666053 w 12191999"/>
              <a:gd name="connsiteY1074" fmla="*/ 402571 h 568537"/>
              <a:gd name="connsiteX1075" fmla="*/ 7671479 w 12191999"/>
              <a:gd name="connsiteY1075" fmla="*/ 397144 h 568537"/>
              <a:gd name="connsiteX1076" fmla="*/ 7671479 w 12191999"/>
              <a:gd name="connsiteY1076" fmla="*/ 353709 h 568537"/>
              <a:gd name="connsiteX1077" fmla="*/ 7666053 w 12191999"/>
              <a:gd name="connsiteY1077" fmla="*/ 348284 h 568537"/>
              <a:gd name="connsiteX1078" fmla="*/ 7286521 w 12191999"/>
              <a:gd name="connsiteY1078" fmla="*/ 348284 h 568537"/>
              <a:gd name="connsiteX1079" fmla="*/ 7281096 w 12191999"/>
              <a:gd name="connsiteY1079" fmla="*/ 353709 h 568537"/>
              <a:gd name="connsiteX1080" fmla="*/ 7281096 w 12191999"/>
              <a:gd name="connsiteY1080" fmla="*/ 397144 h 568537"/>
              <a:gd name="connsiteX1081" fmla="*/ 7286521 w 12191999"/>
              <a:gd name="connsiteY1081" fmla="*/ 402571 h 568537"/>
              <a:gd name="connsiteX1082" fmla="*/ 7896025 w 12191999"/>
              <a:gd name="connsiteY1082" fmla="*/ 419450 h 568537"/>
              <a:gd name="connsiteX1083" fmla="*/ 7736059 w 12191999"/>
              <a:gd name="connsiteY1083" fmla="*/ 408179 h 568537"/>
              <a:gd name="connsiteX1084" fmla="*/ 7736059 w 12191999"/>
              <a:gd name="connsiteY1084" fmla="*/ 358465 h 568537"/>
              <a:gd name="connsiteX1085" fmla="*/ 7762710 w 12191999"/>
              <a:gd name="connsiteY1085" fmla="*/ 358465 h 568537"/>
              <a:gd name="connsiteX1086" fmla="*/ 7762710 w 12191999"/>
              <a:gd name="connsiteY1086" fmla="*/ 385753 h 568537"/>
              <a:gd name="connsiteX1087" fmla="*/ 7767918 w 12191999"/>
              <a:gd name="connsiteY1087" fmla="*/ 391178 h 568537"/>
              <a:gd name="connsiteX1088" fmla="*/ 7865800 w 12191999"/>
              <a:gd name="connsiteY1088" fmla="*/ 395013 h 568537"/>
              <a:gd name="connsiteX1089" fmla="*/ 7869764 w 12191999"/>
              <a:gd name="connsiteY1089" fmla="*/ 393508 h 568537"/>
              <a:gd name="connsiteX1090" fmla="*/ 7871429 w 12191999"/>
              <a:gd name="connsiteY1090" fmla="*/ 389586 h 568537"/>
              <a:gd name="connsiteX1091" fmla="*/ 7871429 w 12191999"/>
              <a:gd name="connsiteY1091" fmla="*/ 358465 h 568537"/>
              <a:gd name="connsiteX1092" fmla="*/ 7896025 w 12191999"/>
              <a:gd name="connsiteY1092" fmla="*/ 358465 h 568537"/>
              <a:gd name="connsiteX1093" fmla="*/ 7059367 w 12191999"/>
              <a:gd name="connsiteY1093" fmla="*/ 419479 h 568537"/>
              <a:gd name="connsiteX1094" fmla="*/ 7059367 w 12191999"/>
              <a:gd name="connsiteY1094" fmla="*/ 358478 h 568537"/>
              <a:gd name="connsiteX1095" fmla="*/ 7083964 w 12191999"/>
              <a:gd name="connsiteY1095" fmla="*/ 358478 h 568537"/>
              <a:gd name="connsiteX1096" fmla="*/ 7083964 w 12191999"/>
              <a:gd name="connsiteY1096" fmla="*/ 389586 h 568537"/>
              <a:gd name="connsiteX1097" fmla="*/ 7085642 w 12191999"/>
              <a:gd name="connsiteY1097" fmla="*/ 393508 h 568537"/>
              <a:gd name="connsiteX1098" fmla="*/ 7089607 w 12191999"/>
              <a:gd name="connsiteY1098" fmla="*/ 395013 h 568537"/>
              <a:gd name="connsiteX1099" fmla="*/ 7187503 w 12191999"/>
              <a:gd name="connsiteY1099" fmla="*/ 391178 h 568537"/>
              <a:gd name="connsiteX1100" fmla="*/ 7192712 w 12191999"/>
              <a:gd name="connsiteY1100" fmla="*/ 385753 h 568537"/>
              <a:gd name="connsiteX1101" fmla="*/ 7192712 w 12191999"/>
              <a:gd name="connsiteY1101" fmla="*/ 358478 h 568537"/>
              <a:gd name="connsiteX1102" fmla="*/ 7220318 w 12191999"/>
              <a:gd name="connsiteY1102" fmla="*/ 358478 h 568537"/>
              <a:gd name="connsiteX1103" fmla="*/ 7220318 w 12191999"/>
              <a:gd name="connsiteY1103" fmla="*/ 408888 h 568537"/>
              <a:gd name="connsiteX1104" fmla="*/ 7231169 w 12191999"/>
              <a:gd name="connsiteY1104" fmla="*/ 437666 h 568537"/>
              <a:gd name="connsiteX1105" fmla="*/ 7231169 w 12191999"/>
              <a:gd name="connsiteY1105" fmla="*/ 353053 h 568537"/>
              <a:gd name="connsiteX1106" fmla="*/ 7225744 w 12191999"/>
              <a:gd name="connsiteY1106" fmla="*/ 347627 h 568537"/>
              <a:gd name="connsiteX1107" fmla="*/ 7187285 w 12191999"/>
              <a:gd name="connsiteY1107" fmla="*/ 347627 h 568537"/>
              <a:gd name="connsiteX1108" fmla="*/ 7089389 w 12191999"/>
              <a:gd name="connsiteY1108" fmla="*/ 347627 h 568537"/>
              <a:gd name="connsiteX1109" fmla="*/ 7053941 w 12191999"/>
              <a:gd name="connsiteY1109" fmla="*/ 347627 h 568537"/>
              <a:gd name="connsiteX1110" fmla="*/ 7048516 w 12191999"/>
              <a:gd name="connsiteY1110" fmla="*/ 353053 h 568537"/>
              <a:gd name="connsiteX1111" fmla="*/ 7048516 w 12191999"/>
              <a:gd name="connsiteY1111" fmla="*/ 424095 h 568537"/>
              <a:gd name="connsiteX1112" fmla="*/ 7032889 w 12191999"/>
              <a:gd name="connsiteY1112" fmla="*/ 424095 h 568537"/>
              <a:gd name="connsiteX1113" fmla="*/ 7032889 w 12191999"/>
              <a:gd name="connsiteY1113" fmla="*/ 100934 h 568537"/>
              <a:gd name="connsiteX1114" fmla="*/ 7055128 w 12191999"/>
              <a:gd name="connsiteY1114" fmla="*/ 100934 h 568537"/>
              <a:gd name="connsiteX1115" fmla="*/ 7055200 w 12191999"/>
              <a:gd name="connsiteY1115" fmla="*/ 100949 h 568537"/>
              <a:gd name="connsiteX1116" fmla="*/ 7219088 w 12191999"/>
              <a:gd name="connsiteY1116" fmla="*/ 100949 h 568537"/>
              <a:gd name="connsiteX1117" fmla="*/ 7224514 w 12191999"/>
              <a:gd name="connsiteY1117" fmla="*/ 95523 h 568537"/>
              <a:gd name="connsiteX1118" fmla="*/ 7224514 w 12191999"/>
              <a:gd name="connsiteY1118" fmla="*/ 95508 h 568537"/>
              <a:gd name="connsiteX1119" fmla="*/ 7224514 w 12191999"/>
              <a:gd name="connsiteY1119" fmla="*/ 78812 h 568537"/>
              <a:gd name="connsiteX1120" fmla="*/ 7725192 w 12191999"/>
              <a:gd name="connsiteY1120" fmla="*/ 78812 h 568537"/>
              <a:gd name="connsiteX1121" fmla="*/ 7725192 w 12191999"/>
              <a:gd name="connsiteY1121" fmla="*/ 94872 h 568537"/>
              <a:gd name="connsiteX1122" fmla="*/ 7725062 w 12191999"/>
              <a:gd name="connsiteY1122" fmla="*/ 95508 h 568537"/>
              <a:gd name="connsiteX1123" fmla="*/ 7730488 w 12191999"/>
              <a:gd name="connsiteY1123" fmla="*/ 100934 h 568537"/>
              <a:gd name="connsiteX1124" fmla="*/ 7730617 w 12191999"/>
              <a:gd name="connsiteY1124" fmla="*/ 100934 h 568537"/>
              <a:gd name="connsiteX1125" fmla="*/ 7902189 w 12191999"/>
              <a:gd name="connsiteY1125" fmla="*/ 100934 h 568537"/>
              <a:gd name="connsiteX1126" fmla="*/ 7922503 w 12191999"/>
              <a:gd name="connsiteY1126" fmla="*/ 100934 h 568537"/>
              <a:gd name="connsiteX1127" fmla="*/ 7922503 w 12191999"/>
              <a:gd name="connsiteY1127" fmla="*/ 424095 h 568537"/>
              <a:gd name="connsiteX1128" fmla="*/ 7906876 w 12191999"/>
              <a:gd name="connsiteY1128" fmla="*/ 424095 h 568537"/>
              <a:gd name="connsiteX1129" fmla="*/ 7906876 w 12191999"/>
              <a:gd name="connsiteY1129" fmla="*/ 353038 h 568537"/>
              <a:gd name="connsiteX1130" fmla="*/ 7901451 w 12191999"/>
              <a:gd name="connsiteY1130" fmla="*/ 347613 h 568537"/>
              <a:gd name="connsiteX1131" fmla="*/ 7866002 w 12191999"/>
              <a:gd name="connsiteY1131" fmla="*/ 347613 h 568537"/>
              <a:gd name="connsiteX1132" fmla="*/ 7768135 w 12191999"/>
              <a:gd name="connsiteY1132" fmla="*/ 347613 h 568537"/>
              <a:gd name="connsiteX1133" fmla="*/ 7731124 w 12191999"/>
              <a:gd name="connsiteY1133" fmla="*/ 347613 h 568537"/>
              <a:gd name="connsiteX1134" fmla="*/ 7725207 w 12191999"/>
              <a:gd name="connsiteY1134" fmla="*/ 353038 h 568537"/>
              <a:gd name="connsiteX1135" fmla="*/ 7725207 w 12191999"/>
              <a:gd name="connsiteY1135" fmla="*/ 437666 h 568537"/>
              <a:gd name="connsiteX1136" fmla="*/ 10676189 w 12191999"/>
              <a:gd name="connsiteY1136" fmla="*/ 459500 h 568537"/>
              <a:gd name="connsiteX1137" fmla="*/ 10480108 w 12191999"/>
              <a:gd name="connsiteY1137" fmla="*/ 422619 h 568537"/>
              <a:gd name="connsiteX1138" fmla="*/ 10478039 w 12191999"/>
              <a:gd name="connsiteY1138" fmla="*/ 422214 h 568537"/>
              <a:gd name="connsiteX1139" fmla="*/ 10468027 w 12191999"/>
              <a:gd name="connsiteY1139" fmla="*/ 422214 h 568537"/>
              <a:gd name="connsiteX1140" fmla="*/ 10382559 w 12191999"/>
              <a:gd name="connsiteY1140" fmla="*/ 419580 h 568537"/>
              <a:gd name="connsiteX1141" fmla="*/ 10378609 w 12191999"/>
              <a:gd name="connsiteY1141" fmla="*/ 421115 h 568537"/>
              <a:gd name="connsiteX1142" fmla="*/ 10376960 w 12191999"/>
              <a:gd name="connsiteY1142" fmla="*/ 424992 h 568537"/>
              <a:gd name="connsiteX1143" fmla="*/ 10376960 w 12191999"/>
              <a:gd name="connsiteY1143" fmla="*/ 424977 h 568537"/>
              <a:gd name="connsiteX1144" fmla="*/ 10376916 w 12191999"/>
              <a:gd name="connsiteY1144" fmla="*/ 425209 h 568537"/>
              <a:gd name="connsiteX1145" fmla="*/ 10051557 w 12191999"/>
              <a:gd name="connsiteY1145" fmla="*/ 402218 h 568537"/>
              <a:gd name="connsiteX1146" fmla="*/ 10057547 w 12191999"/>
              <a:gd name="connsiteY1146" fmla="*/ 394101 h 568537"/>
              <a:gd name="connsiteX1147" fmla="*/ 10387942 w 12191999"/>
              <a:gd name="connsiteY1147" fmla="*/ 415399 h 568537"/>
              <a:gd name="connsiteX1148" fmla="*/ 10420265 w 12191999"/>
              <a:gd name="connsiteY1148" fmla="*/ 416137 h 568537"/>
              <a:gd name="connsiteX1149" fmla="*/ 10464337 w 12191999"/>
              <a:gd name="connsiteY1149" fmla="*/ 413417 h 568537"/>
              <a:gd name="connsiteX1150" fmla="*/ 10468779 w 12191999"/>
              <a:gd name="connsiteY1150" fmla="*/ 408078 h 568537"/>
              <a:gd name="connsiteX1151" fmla="*/ 10468779 w 12191999"/>
              <a:gd name="connsiteY1151" fmla="*/ 380080 h 568537"/>
              <a:gd name="connsiteX1152" fmla="*/ 10467882 w 12191999"/>
              <a:gd name="connsiteY1152" fmla="*/ 377100 h 568537"/>
              <a:gd name="connsiteX1153" fmla="*/ 10466999 w 12191999"/>
              <a:gd name="connsiteY1153" fmla="*/ 375754 h 568537"/>
              <a:gd name="connsiteX1154" fmla="*/ 10468852 w 12191999"/>
              <a:gd name="connsiteY1154" fmla="*/ 376174 h 568537"/>
              <a:gd name="connsiteX1155" fmla="*/ 10469489 w 12191999"/>
              <a:gd name="connsiteY1155" fmla="*/ 376363 h 568537"/>
              <a:gd name="connsiteX1156" fmla="*/ 10470631 w 12191999"/>
              <a:gd name="connsiteY1156" fmla="*/ 376608 h 568537"/>
              <a:gd name="connsiteX1157" fmla="*/ 10474190 w 12191999"/>
              <a:gd name="connsiteY1157" fmla="*/ 377419 h 568537"/>
              <a:gd name="connsiteX1158" fmla="*/ 10473916 w 12191999"/>
              <a:gd name="connsiteY1158" fmla="*/ 377752 h 568537"/>
              <a:gd name="connsiteX1159" fmla="*/ 10472614 w 12191999"/>
              <a:gd name="connsiteY1159" fmla="*/ 381267 h 568537"/>
              <a:gd name="connsiteX1160" fmla="*/ 10472614 w 12191999"/>
              <a:gd name="connsiteY1160" fmla="*/ 406935 h 568537"/>
              <a:gd name="connsiteX1161" fmla="*/ 10475030 w 12191999"/>
              <a:gd name="connsiteY1161" fmla="*/ 411449 h 568537"/>
              <a:gd name="connsiteX1162" fmla="*/ 10480123 w 12191999"/>
              <a:gd name="connsiteY1162" fmla="*/ 411955 h 568537"/>
              <a:gd name="connsiteX1163" fmla="*/ 10516556 w 12191999"/>
              <a:gd name="connsiteY1163" fmla="*/ 396879 h 568537"/>
              <a:gd name="connsiteX1164" fmla="*/ 10519897 w 12191999"/>
              <a:gd name="connsiteY1164" fmla="*/ 391642 h 568537"/>
              <a:gd name="connsiteX1165" fmla="*/ 10532413 w 12191999"/>
              <a:gd name="connsiteY1165" fmla="*/ 386245 h 568537"/>
              <a:gd name="connsiteX1166" fmla="*/ 10550282 w 12191999"/>
              <a:gd name="connsiteY1166" fmla="*/ 386649 h 568537"/>
              <a:gd name="connsiteX1167" fmla="*/ 10492233 w 12191999"/>
              <a:gd name="connsiteY1167" fmla="*/ 411507 h 568537"/>
              <a:gd name="connsiteX1168" fmla="*/ 10488934 w 12191999"/>
              <a:gd name="connsiteY1168" fmla="*/ 416427 h 568537"/>
              <a:gd name="connsiteX1169" fmla="*/ 10492103 w 12191999"/>
              <a:gd name="connsiteY1169" fmla="*/ 421418 h 568537"/>
              <a:gd name="connsiteX1170" fmla="*/ 10511433 w 12191999"/>
              <a:gd name="connsiteY1170" fmla="*/ 428884 h 568537"/>
              <a:gd name="connsiteX1171" fmla="*/ 10514226 w 12191999"/>
              <a:gd name="connsiteY1171" fmla="*/ 428913 h 568537"/>
              <a:gd name="connsiteX1172" fmla="*/ 10532167 w 12191999"/>
              <a:gd name="connsiteY1172" fmla="*/ 424746 h 568537"/>
              <a:gd name="connsiteX1173" fmla="*/ 10688502 w 12191999"/>
              <a:gd name="connsiteY1173" fmla="*/ 452960 h 568537"/>
              <a:gd name="connsiteX1174" fmla="*/ 7647567 w 12191999"/>
              <a:gd name="connsiteY1174" fmla="*/ 487048 h 568537"/>
              <a:gd name="connsiteX1175" fmla="*/ 7647567 w 12191999"/>
              <a:gd name="connsiteY1175" fmla="*/ 448518 h 568537"/>
              <a:gd name="connsiteX1176" fmla="*/ 7716742 w 12191999"/>
              <a:gd name="connsiteY1176" fmla="*/ 448518 h 568537"/>
              <a:gd name="connsiteX1177" fmla="*/ 7716742 w 12191999"/>
              <a:gd name="connsiteY1177" fmla="*/ 487035 h 568537"/>
              <a:gd name="connsiteX1178" fmla="*/ 7253147 w 12191999"/>
              <a:gd name="connsiteY1178" fmla="*/ 487193 h 568537"/>
              <a:gd name="connsiteX1179" fmla="*/ 7253147 w 12191999"/>
              <a:gd name="connsiteY1179" fmla="*/ 448518 h 568537"/>
              <a:gd name="connsiteX1180" fmla="*/ 7636716 w 12191999"/>
              <a:gd name="connsiteY1180" fmla="*/ 448518 h 568537"/>
              <a:gd name="connsiteX1181" fmla="*/ 7636716 w 12191999"/>
              <a:gd name="connsiteY1181" fmla="*/ 487048 h 568537"/>
              <a:gd name="connsiteX1182" fmla="*/ 6564071 w 12191999"/>
              <a:gd name="connsiteY1182" fmla="*/ 528603 h 568537"/>
              <a:gd name="connsiteX1183" fmla="*/ 6527263 w 12191999"/>
              <a:gd name="connsiteY1183" fmla="*/ 498610 h 568537"/>
              <a:gd name="connsiteX1184" fmla="*/ 6636646 w 12191999"/>
              <a:gd name="connsiteY1184" fmla="*/ 364309 h 568537"/>
              <a:gd name="connsiteX1185" fmla="*/ 6637138 w 12191999"/>
              <a:gd name="connsiteY1185" fmla="*/ 358132 h 568537"/>
              <a:gd name="connsiteX1186" fmla="*/ 6632089 w 12191999"/>
              <a:gd name="connsiteY1186" fmla="*/ 341753 h 568537"/>
              <a:gd name="connsiteX1187" fmla="*/ 6631756 w 12191999"/>
              <a:gd name="connsiteY1187" fmla="*/ 340204 h 568537"/>
              <a:gd name="connsiteX1188" fmla="*/ 6628906 w 12191999"/>
              <a:gd name="connsiteY1188" fmla="*/ 318241 h 568537"/>
              <a:gd name="connsiteX1189" fmla="*/ 6626938 w 12191999"/>
              <a:gd name="connsiteY1189" fmla="*/ 314726 h 568537"/>
              <a:gd name="connsiteX1190" fmla="*/ 6608201 w 12191999"/>
              <a:gd name="connsiteY1190" fmla="*/ 299475 h 568537"/>
              <a:gd name="connsiteX1191" fmla="*/ 6600562 w 12191999"/>
              <a:gd name="connsiteY1191" fmla="*/ 300257 h 568537"/>
              <a:gd name="connsiteX1192" fmla="*/ 6585586 w 12191999"/>
              <a:gd name="connsiteY1192" fmla="*/ 318661 h 568537"/>
              <a:gd name="connsiteX1193" fmla="*/ 6480572 w 12191999"/>
              <a:gd name="connsiteY1193" fmla="*/ 233150 h 568537"/>
              <a:gd name="connsiteX1194" fmla="*/ 6510566 w 12191999"/>
              <a:gd name="connsiteY1194" fmla="*/ 196327 h 568537"/>
              <a:gd name="connsiteX1195" fmla="*/ 6614668 w 12191999"/>
              <a:gd name="connsiteY1195" fmla="*/ 281100 h 568537"/>
              <a:gd name="connsiteX1196" fmla="*/ 6620745 w 12191999"/>
              <a:gd name="connsiteY1196" fmla="*/ 281620 h 568537"/>
              <a:gd name="connsiteX1197" fmla="*/ 6623466 w 12191999"/>
              <a:gd name="connsiteY1197" fmla="*/ 276166 h 568537"/>
              <a:gd name="connsiteX1198" fmla="*/ 6603484 w 12191999"/>
              <a:gd name="connsiteY1198" fmla="*/ 127311 h 568537"/>
              <a:gd name="connsiteX1199" fmla="*/ 6736163 w 12191999"/>
              <a:gd name="connsiteY1199" fmla="*/ 127311 h 568537"/>
              <a:gd name="connsiteX1200" fmla="*/ 6726990 w 12191999"/>
              <a:gd name="connsiteY1200" fmla="*/ 193969 h 568537"/>
              <a:gd name="connsiteX1201" fmla="*/ 6730188 w 12191999"/>
              <a:gd name="connsiteY1201" fmla="*/ 199670 h 568537"/>
              <a:gd name="connsiteX1202" fmla="*/ 6736569 w 12191999"/>
              <a:gd name="connsiteY1202" fmla="*/ 198122 h 568537"/>
              <a:gd name="connsiteX1203" fmla="*/ 6776024 w 12191999"/>
              <a:gd name="connsiteY1203" fmla="*/ 149651 h 568537"/>
              <a:gd name="connsiteX1204" fmla="*/ 6812848 w 12191999"/>
              <a:gd name="connsiteY1204" fmla="*/ 179615 h 568537"/>
              <a:gd name="connsiteX1205" fmla="*/ 6713462 w 12191999"/>
              <a:gd name="connsiteY1205" fmla="*/ 301646 h 568537"/>
              <a:gd name="connsiteX1206" fmla="*/ 6712290 w 12191999"/>
              <a:gd name="connsiteY1206" fmla="*/ 304366 h 568537"/>
              <a:gd name="connsiteX1207" fmla="*/ 6707457 w 12191999"/>
              <a:gd name="connsiteY1207" fmla="*/ 340740 h 568537"/>
              <a:gd name="connsiteX1208" fmla="*/ 6707297 w 12191999"/>
              <a:gd name="connsiteY1208" fmla="*/ 341768 h 568537"/>
              <a:gd name="connsiteX1209" fmla="*/ 6705070 w 12191999"/>
              <a:gd name="connsiteY1209" fmla="*/ 352170 h 568537"/>
              <a:gd name="connsiteX1210" fmla="*/ 6706718 w 12191999"/>
              <a:gd name="connsiteY1210" fmla="*/ 358277 h 568537"/>
              <a:gd name="connsiteX1211" fmla="*/ 6731881 w 12191999"/>
              <a:gd name="connsiteY1211" fmla="*/ 378778 h 568537"/>
              <a:gd name="connsiteX1212" fmla="*/ 6735874 w 12191999"/>
              <a:gd name="connsiteY1212" fmla="*/ 379965 h 568537"/>
              <a:gd name="connsiteX1213" fmla="*/ 6739534 w 12191999"/>
              <a:gd name="connsiteY1213" fmla="*/ 377998 h 568537"/>
              <a:gd name="connsiteX1214" fmla="*/ 6754524 w 12191999"/>
              <a:gd name="connsiteY1214" fmla="*/ 359579 h 568537"/>
              <a:gd name="connsiteX1215" fmla="*/ 6859538 w 12191999"/>
              <a:gd name="connsiteY1215" fmla="*/ 445103 h 568537"/>
              <a:gd name="connsiteX1216" fmla="*/ 6829544 w 12191999"/>
              <a:gd name="connsiteY1216" fmla="*/ 481927 h 568537"/>
              <a:gd name="connsiteX1217" fmla="*/ 6694826 w 12191999"/>
              <a:gd name="connsiteY1217" fmla="*/ 372195 h 568537"/>
              <a:gd name="connsiteX1218" fmla="*/ 6688676 w 12191999"/>
              <a:gd name="connsiteY1218" fmla="*/ 371718 h 568537"/>
              <a:gd name="connsiteX1219" fmla="*/ 6656657 w 12191999"/>
              <a:gd name="connsiteY1219" fmla="*/ 374539 h 568537"/>
              <a:gd name="connsiteX1220" fmla="*/ 6650566 w 12191999"/>
              <a:gd name="connsiteY1220" fmla="*/ 376188 h 568537"/>
              <a:gd name="connsiteX1221" fmla="*/ 6630396 w 12191999"/>
              <a:gd name="connsiteY1221" fmla="*/ 400960 h 568537"/>
              <a:gd name="connsiteX1222" fmla="*/ 6629210 w 12191999"/>
              <a:gd name="connsiteY1222" fmla="*/ 404953 h 568537"/>
              <a:gd name="connsiteX1223" fmla="*/ 6631178 w 12191999"/>
              <a:gd name="connsiteY1223" fmla="*/ 408613 h 568537"/>
              <a:gd name="connsiteX1224" fmla="*/ 6649596 w 12191999"/>
              <a:gd name="connsiteY1224" fmla="*/ 423588 h 568537"/>
              <a:gd name="connsiteX1225" fmla="*/ 7647567 w 12191999"/>
              <a:gd name="connsiteY1225" fmla="*/ 548657 h 568537"/>
              <a:gd name="connsiteX1226" fmla="*/ 7647567 w 12191999"/>
              <a:gd name="connsiteY1226" fmla="*/ 532394 h 568537"/>
              <a:gd name="connsiteX1227" fmla="*/ 7657493 w 12191999"/>
              <a:gd name="connsiteY1227" fmla="*/ 529370 h 568537"/>
              <a:gd name="connsiteX1228" fmla="*/ 7663743 w 12191999"/>
              <a:gd name="connsiteY1228" fmla="*/ 526867 h 568537"/>
              <a:gd name="connsiteX1229" fmla="*/ 7672454 w 12191999"/>
              <a:gd name="connsiteY1229" fmla="*/ 525217 h 568537"/>
              <a:gd name="connsiteX1230" fmla="*/ 7672467 w 12191999"/>
              <a:gd name="connsiteY1230" fmla="*/ 538442 h 568537"/>
              <a:gd name="connsiteX1231" fmla="*/ 7672815 w 12191999"/>
              <a:gd name="connsiteY1231" fmla="*/ 544664 h 568537"/>
              <a:gd name="connsiteX1232" fmla="*/ 7647567 w 12191999"/>
              <a:gd name="connsiteY1232" fmla="*/ 548657 h 568537"/>
              <a:gd name="connsiteX1233" fmla="*/ 7642141 w 12191999"/>
              <a:gd name="connsiteY1233" fmla="*/ 568537 h 568537"/>
              <a:gd name="connsiteX1234" fmla="*/ 7647567 w 12191999"/>
              <a:gd name="connsiteY1234" fmla="*/ 563111 h 568537"/>
              <a:gd name="connsiteX1235" fmla="*/ 7647567 w 12191999"/>
              <a:gd name="connsiteY1235" fmla="*/ 559509 h 568537"/>
              <a:gd name="connsiteX1236" fmla="*/ 7682552 w 12191999"/>
              <a:gd name="connsiteY1236" fmla="*/ 549452 h 568537"/>
              <a:gd name="connsiteX1237" fmla="*/ 7683116 w 12191999"/>
              <a:gd name="connsiteY1237" fmla="*/ 536315 h 568537"/>
              <a:gd name="connsiteX1238" fmla="*/ 7684954 w 12191999"/>
              <a:gd name="connsiteY1238" fmla="*/ 525304 h 568537"/>
              <a:gd name="connsiteX1239" fmla="*/ 7686502 w 12191999"/>
              <a:gd name="connsiteY1239" fmla="*/ 520920 h 568537"/>
              <a:gd name="connsiteX1240" fmla="*/ 7684086 w 12191999"/>
              <a:gd name="connsiteY1240" fmla="*/ 516941 h 568537"/>
              <a:gd name="connsiteX1241" fmla="*/ 7673655 w 12191999"/>
              <a:gd name="connsiteY1241" fmla="*/ 514336 h 568537"/>
              <a:gd name="connsiteX1242" fmla="*/ 7660473 w 12191999"/>
              <a:gd name="connsiteY1242" fmla="*/ 516536 h 568537"/>
              <a:gd name="connsiteX1243" fmla="*/ 7653007 w 12191999"/>
              <a:gd name="connsiteY1243" fmla="*/ 519502 h 568537"/>
              <a:gd name="connsiteX1244" fmla="*/ 7647567 w 12191999"/>
              <a:gd name="connsiteY1244" fmla="*/ 521456 h 568537"/>
              <a:gd name="connsiteX1245" fmla="*/ 7647567 w 12191999"/>
              <a:gd name="connsiteY1245" fmla="*/ 497900 h 568537"/>
              <a:gd name="connsiteX1246" fmla="*/ 7722169 w 12191999"/>
              <a:gd name="connsiteY1246" fmla="*/ 497886 h 568537"/>
              <a:gd name="connsiteX1247" fmla="*/ 7727594 w 12191999"/>
              <a:gd name="connsiteY1247" fmla="*/ 492460 h 568537"/>
              <a:gd name="connsiteX1248" fmla="*/ 7727594 w 12191999"/>
              <a:gd name="connsiteY1248" fmla="*/ 448518 h 568537"/>
              <a:gd name="connsiteX1249" fmla="*/ 7730632 w 12191999"/>
              <a:gd name="connsiteY1249" fmla="*/ 448518 h 568537"/>
              <a:gd name="connsiteX1250" fmla="*/ 7736059 w 12191999"/>
              <a:gd name="connsiteY1250" fmla="*/ 443093 h 568537"/>
              <a:gd name="connsiteX1251" fmla="*/ 7736059 w 12191999"/>
              <a:gd name="connsiteY1251" fmla="*/ 419060 h 568537"/>
              <a:gd name="connsiteX1252" fmla="*/ 7896068 w 12191999"/>
              <a:gd name="connsiteY1252" fmla="*/ 430330 h 568537"/>
              <a:gd name="connsiteX1253" fmla="*/ 7901436 w 12191999"/>
              <a:gd name="connsiteY1253" fmla="*/ 434947 h 568537"/>
              <a:gd name="connsiteX1254" fmla="*/ 7927929 w 12191999"/>
              <a:gd name="connsiteY1254" fmla="*/ 434947 h 568537"/>
              <a:gd name="connsiteX1255" fmla="*/ 7933354 w 12191999"/>
              <a:gd name="connsiteY1255" fmla="*/ 429520 h 568537"/>
              <a:gd name="connsiteX1256" fmla="*/ 7933354 w 12191999"/>
              <a:gd name="connsiteY1256" fmla="*/ 95508 h 568537"/>
              <a:gd name="connsiteX1257" fmla="*/ 7927929 w 12191999"/>
              <a:gd name="connsiteY1257" fmla="*/ 90083 h 568537"/>
              <a:gd name="connsiteX1258" fmla="*/ 7907615 w 12191999"/>
              <a:gd name="connsiteY1258" fmla="*/ 90083 h 568537"/>
              <a:gd name="connsiteX1259" fmla="*/ 7907615 w 12191999"/>
              <a:gd name="connsiteY1259" fmla="*/ 33929 h 568537"/>
              <a:gd name="connsiteX1260" fmla="*/ 7919638 w 12191999"/>
              <a:gd name="connsiteY1260" fmla="*/ 44173 h 568537"/>
              <a:gd name="connsiteX1261" fmla="*/ 7929998 w 12191999"/>
              <a:gd name="connsiteY1261" fmla="*/ 47270 h 568537"/>
              <a:gd name="connsiteX1262" fmla="*/ 7932617 w 12191999"/>
              <a:gd name="connsiteY1262" fmla="*/ 68062 h 568537"/>
              <a:gd name="connsiteX1263" fmla="*/ 7944640 w 12191999"/>
              <a:gd name="connsiteY1263" fmla="*/ 70738 h 568537"/>
              <a:gd name="connsiteX1264" fmla="*/ 7946840 w 12191999"/>
              <a:gd name="connsiteY1264" fmla="*/ 85235 h 568537"/>
              <a:gd name="connsiteX1265" fmla="*/ 7968152 w 12191999"/>
              <a:gd name="connsiteY1265" fmla="*/ 96073 h 568537"/>
              <a:gd name="connsiteX1266" fmla="*/ 7974577 w 12191999"/>
              <a:gd name="connsiteY1266" fmla="*/ 94785 h 568537"/>
              <a:gd name="connsiteX1267" fmla="*/ 7980624 w 12191999"/>
              <a:gd name="connsiteY1267" fmla="*/ 108285 h 568537"/>
              <a:gd name="connsiteX1268" fmla="*/ 7993183 w 12191999"/>
              <a:gd name="connsiteY1268" fmla="*/ 109514 h 568537"/>
              <a:gd name="connsiteX1269" fmla="*/ 8007001 w 12191999"/>
              <a:gd name="connsiteY1269" fmla="*/ 95263 h 568537"/>
              <a:gd name="connsiteX1270" fmla="*/ 8008274 w 12191999"/>
              <a:gd name="connsiteY1270" fmla="*/ 95987 h 568537"/>
              <a:gd name="connsiteX1271" fmla="*/ 8021788 w 12191999"/>
              <a:gd name="connsiteY1271" fmla="*/ 93367 h 568537"/>
              <a:gd name="connsiteX1272" fmla="*/ 8030541 w 12191999"/>
              <a:gd name="connsiteY1272" fmla="*/ 74601 h 568537"/>
              <a:gd name="connsiteX1273" fmla="*/ 8045777 w 12191999"/>
              <a:gd name="connsiteY1273" fmla="*/ 75774 h 568537"/>
              <a:gd name="connsiteX1274" fmla="*/ 8056484 w 12191999"/>
              <a:gd name="connsiteY1274" fmla="*/ 62419 h 568537"/>
              <a:gd name="connsiteX1275" fmla="*/ 8047643 w 12191999"/>
              <a:gd name="connsiteY1275" fmla="*/ 40831 h 568537"/>
              <a:gd name="connsiteX1276" fmla="*/ 8050610 w 12191999"/>
              <a:gd name="connsiteY1276" fmla="*/ 39051 h 568537"/>
              <a:gd name="connsiteX1277" fmla="*/ 8061201 w 12191999"/>
              <a:gd name="connsiteY1277" fmla="*/ 17695 h 568537"/>
              <a:gd name="connsiteX1278" fmla="*/ 8059349 w 12191999"/>
              <a:gd name="connsiteY1278" fmla="*/ 12081 h 568537"/>
              <a:gd name="connsiteX1279" fmla="*/ 8186920 w 12191999"/>
              <a:gd name="connsiteY1279" fmla="*/ 12081 h 568537"/>
              <a:gd name="connsiteX1280" fmla="*/ 8189785 w 12191999"/>
              <a:gd name="connsiteY1280" fmla="*/ 133967 h 568537"/>
              <a:gd name="connsiteX1281" fmla="*/ 8163003 w 12191999"/>
              <a:gd name="connsiteY1281" fmla="*/ 148334 h 568537"/>
              <a:gd name="connsiteX1282" fmla="*/ 8156522 w 12191999"/>
              <a:gd name="connsiteY1282" fmla="*/ 167404 h 568537"/>
              <a:gd name="connsiteX1283" fmla="*/ 8116400 w 12191999"/>
              <a:gd name="connsiteY1283" fmla="*/ 179341 h 568537"/>
              <a:gd name="connsiteX1284" fmla="*/ 8113781 w 12191999"/>
              <a:gd name="connsiteY1284" fmla="*/ 212894 h 568537"/>
              <a:gd name="connsiteX1285" fmla="*/ 8096664 w 12191999"/>
              <a:gd name="connsiteY1285" fmla="*/ 233469 h 568537"/>
              <a:gd name="connsiteX1286" fmla="*/ 8119655 w 12191999"/>
              <a:gd name="connsiteY1286" fmla="*/ 282503 h 568537"/>
              <a:gd name="connsiteX1287" fmla="*/ 8110004 w 12191999"/>
              <a:gd name="connsiteY1287" fmla="*/ 298838 h 568537"/>
              <a:gd name="connsiteX1288" fmla="*/ 8124386 w 12191999"/>
              <a:gd name="connsiteY1288" fmla="*/ 325591 h 568537"/>
              <a:gd name="connsiteX1289" fmla="*/ 8140317 w 12191999"/>
              <a:gd name="connsiteY1289" fmla="*/ 327949 h 568537"/>
              <a:gd name="connsiteX1290" fmla="*/ 8150372 w 12191999"/>
              <a:gd name="connsiteY1290" fmla="*/ 354848 h 568537"/>
              <a:gd name="connsiteX1291" fmla="*/ 8199305 w 12191999"/>
              <a:gd name="connsiteY1291" fmla="*/ 368997 h 568537"/>
              <a:gd name="connsiteX1292" fmla="*/ 8209912 w 12191999"/>
              <a:gd name="connsiteY1292" fmla="*/ 358146 h 568537"/>
              <a:gd name="connsiteX1293" fmla="*/ 8243899 w 12191999"/>
              <a:gd name="connsiteY1293" fmla="*/ 356830 h 568537"/>
              <a:gd name="connsiteX1294" fmla="*/ 8265182 w 12191999"/>
              <a:gd name="connsiteY1294" fmla="*/ 330974 h 568537"/>
              <a:gd name="connsiteX1295" fmla="*/ 8263315 w 12191999"/>
              <a:gd name="connsiteY1295" fmla="*/ 321960 h 568537"/>
              <a:gd name="connsiteX1296" fmla="*/ 8303249 w 12191999"/>
              <a:gd name="connsiteY1296" fmla="*/ 285585 h 568537"/>
              <a:gd name="connsiteX1297" fmla="*/ 8285800 w 12191999"/>
              <a:gd name="connsiteY1297" fmla="*/ 256619 h 568537"/>
              <a:gd name="connsiteX1298" fmla="*/ 8289186 w 12191999"/>
              <a:gd name="connsiteY1298" fmla="*/ 226291 h 568537"/>
              <a:gd name="connsiteX1299" fmla="*/ 8270811 w 12191999"/>
              <a:gd name="connsiteY1299" fmla="*/ 200972 h 568537"/>
              <a:gd name="connsiteX1300" fmla="*/ 8273704 w 12191999"/>
              <a:gd name="connsiteY1300" fmla="*/ 179615 h 568537"/>
              <a:gd name="connsiteX1301" fmla="*/ 8233539 w 12191999"/>
              <a:gd name="connsiteY1301" fmla="*/ 140232 h 568537"/>
              <a:gd name="connsiteX1302" fmla="*/ 8238038 w 12191999"/>
              <a:gd name="connsiteY1302" fmla="*/ 12081 h 568537"/>
              <a:gd name="connsiteX1303" fmla="*/ 8268452 w 12191999"/>
              <a:gd name="connsiteY1303" fmla="*/ 12081 h 568537"/>
              <a:gd name="connsiteX1304" fmla="*/ 8268452 w 12191999"/>
              <a:gd name="connsiteY1304" fmla="*/ 118413 h 568537"/>
              <a:gd name="connsiteX1305" fmla="*/ 8269725 w 12191999"/>
              <a:gd name="connsiteY1305" fmla="*/ 121899 h 568537"/>
              <a:gd name="connsiteX1306" fmla="*/ 8394157 w 12191999"/>
              <a:gd name="connsiteY1306" fmla="*/ 269771 h 568537"/>
              <a:gd name="connsiteX1307" fmla="*/ 8398309 w 12191999"/>
              <a:gd name="connsiteY1307" fmla="*/ 271710 h 568537"/>
              <a:gd name="connsiteX1308" fmla="*/ 8402447 w 12191999"/>
              <a:gd name="connsiteY1308" fmla="*/ 269786 h 568537"/>
              <a:gd name="connsiteX1309" fmla="*/ 8527385 w 12191999"/>
              <a:gd name="connsiteY1309" fmla="*/ 121914 h 568537"/>
              <a:gd name="connsiteX1310" fmla="*/ 8528674 w 12191999"/>
              <a:gd name="connsiteY1310" fmla="*/ 118413 h 568537"/>
              <a:gd name="connsiteX1311" fmla="*/ 8528674 w 12191999"/>
              <a:gd name="connsiteY1311" fmla="*/ 12081 h 568537"/>
              <a:gd name="connsiteX1312" fmla="*/ 8602348 w 12191999"/>
              <a:gd name="connsiteY1312" fmla="*/ 12081 h 568537"/>
              <a:gd name="connsiteX1313" fmla="*/ 8602580 w 12191999"/>
              <a:gd name="connsiteY1313" fmla="*/ 12081 h 568537"/>
              <a:gd name="connsiteX1314" fmla="*/ 8776089 w 12191999"/>
              <a:gd name="connsiteY1314" fmla="*/ 12081 h 568537"/>
              <a:gd name="connsiteX1315" fmla="*/ 8775135 w 12191999"/>
              <a:gd name="connsiteY1315" fmla="*/ 41930 h 568537"/>
              <a:gd name="connsiteX1316" fmla="*/ 8649256 w 12191999"/>
              <a:gd name="connsiteY1316" fmla="*/ 43392 h 568537"/>
              <a:gd name="connsiteX1317" fmla="*/ 8646203 w 12191999"/>
              <a:gd name="connsiteY1317" fmla="*/ 44506 h 568537"/>
              <a:gd name="connsiteX1318" fmla="*/ 8645885 w 12191999"/>
              <a:gd name="connsiteY1318" fmla="*/ 44607 h 568537"/>
              <a:gd name="connsiteX1319" fmla="*/ 8645682 w 12191999"/>
              <a:gd name="connsiteY1319" fmla="*/ 44854 h 568537"/>
              <a:gd name="connsiteX1320" fmla="*/ 8644872 w 12191999"/>
              <a:gd name="connsiteY1320" fmla="*/ 45881 h 568537"/>
              <a:gd name="connsiteX1321" fmla="*/ 8644409 w 12191999"/>
              <a:gd name="connsiteY1321" fmla="*/ 46590 h 568537"/>
              <a:gd name="connsiteX1322" fmla="*/ 8644076 w 12191999"/>
              <a:gd name="connsiteY1322" fmla="*/ 47920 h 568537"/>
              <a:gd name="connsiteX1323" fmla="*/ 8643888 w 12191999"/>
              <a:gd name="connsiteY1323" fmla="*/ 48644 h 568537"/>
              <a:gd name="connsiteX1324" fmla="*/ 8643295 w 12191999"/>
              <a:gd name="connsiteY1324" fmla="*/ 65948 h 568537"/>
              <a:gd name="connsiteX1325" fmla="*/ 8647520 w 12191999"/>
              <a:gd name="connsiteY1325" fmla="*/ 71418 h 568537"/>
              <a:gd name="connsiteX1326" fmla="*/ 9686697 w 12191999"/>
              <a:gd name="connsiteY1326" fmla="*/ 307925 h 568537"/>
              <a:gd name="connsiteX1327" fmla="*/ 9689880 w 12191999"/>
              <a:gd name="connsiteY1327" fmla="*/ 307694 h 568537"/>
              <a:gd name="connsiteX1328" fmla="*/ 10148280 w 12191999"/>
              <a:gd name="connsiteY1328" fmla="*/ 128628 h 568537"/>
              <a:gd name="connsiteX1329" fmla="*/ 10151724 w 12191999"/>
              <a:gd name="connsiteY1329" fmla="*/ 123867 h 568537"/>
              <a:gd name="connsiteX1330" fmla="*/ 10153286 w 12191999"/>
              <a:gd name="connsiteY1330" fmla="*/ 94886 h 568537"/>
              <a:gd name="connsiteX1331" fmla="*/ 10153286 w 12191999"/>
              <a:gd name="connsiteY1331" fmla="*/ 94858 h 568537"/>
              <a:gd name="connsiteX1332" fmla="*/ 10153301 w 12191999"/>
              <a:gd name="connsiteY1332" fmla="*/ 94741 h 568537"/>
              <a:gd name="connsiteX1333" fmla="*/ 10152852 w 12191999"/>
              <a:gd name="connsiteY1333" fmla="*/ 92499 h 568537"/>
              <a:gd name="connsiteX1334" fmla="*/ 10152491 w 12191999"/>
              <a:gd name="connsiteY1334" fmla="*/ 91949 h 568537"/>
              <a:gd name="connsiteX1335" fmla="*/ 10151493 w 12191999"/>
              <a:gd name="connsiteY1335" fmla="*/ 90647 h 568537"/>
              <a:gd name="connsiteX1336" fmla="*/ 10151262 w 12191999"/>
              <a:gd name="connsiteY1336" fmla="*/ 90344 h 568537"/>
              <a:gd name="connsiteX1337" fmla="*/ 10150712 w 12191999"/>
              <a:gd name="connsiteY1337" fmla="*/ 90098 h 568537"/>
              <a:gd name="connsiteX1338" fmla="*/ 10149453 w 12191999"/>
              <a:gd name="connsiteY1338" fmla="*/ 89504 h 568537"/>
              <a:gd name="connsiteX1339" fmla="*/ 10148483 w 12191999"/>
              <a:gd name="connsiteY1339" fmla="*/ 89286 h 568537"/>
              <a:gd name="connsiteX1340" fmla="*/ 10148021 w 12191999"/>
              <a:gd name="connsiteY1340" fmla="*/ 89171 h 568537"/>
              <a:gd name="connsiteX1341" fmla="*/ 10055984 w 12191999"/>
              <a:gd name="connsiteY1341" fmla="*/ 86784 h 568537"/>
              <a:gd name="connsiteX1342" fmla="*/ 10059616 w 12191999"/>
              <a:gd name="connsiteY1342" fmla="*/ 12081 h 568537"/>
              <a:gd name="connsiteX1343" fmla="*/ 10396696 w 12191999"/>
              <a:gd name="connsiteY1343" fmla="*/ 12081 h 568537"/>
              <a:gd name="connsiteX1344" fmla="*/ 10426849 w 12191999"/>
              <a:gd name="connsiteY1344" fmla="*/ 27823 h 568537"/>
              <a:gd name="connsiteX1345" fmla="*/ 10426849 w 12191999"/>
              <a:gd name="connsiteY1345" fmla="*/ 219029 h 568537"/>
              <a:gd name="connsiteX1346" fmla="*/ 10407301 w 12191999"/>
              <a:gd name="connsiteY1346" fmla="*/ 224585 h 568537"/>
              <a:gd name="connsiteX1347" fmla="*/ 10365270 w 12191999"/>
              <a:gd name="connsiteY1347" fmla="*/ 194345 h 568537"/>
              <a:gd name="connsiteX1348" fmla="*/ 10348399 w 12191999"/>
              <a:gd name="connsiteY1348" fmla="*/ 175926 h 568537"/>
              <a:gd name="connsiteX1349" fmla="*/ 10331499 w 12191999"/>
              <a:gd name="connsiteY1349" fmla="*/ 195734 h 568537"/>
              <a:gd name="connsiteX1350" fmla="*/ 10348399 w 12191999"/>
              <a:gd name="connsiteY1350" fmla="*/ 215528 h 568537"/>
              <a:gd name="connsiteX1351" fmla="*/ 10356762 w 12191999"/>
              <a:gd name="connsiteY1351" fmla="*/ 212880 h 568537"/>
              <a:gd name="connsiteX1352" fmla="*/ 10369335 w 12191999"/>
              <a:gd name="connsiteY1352" fmla="*/ 245420 h 568537"/>
              <a:gd name="connsiteX1353" fmla="*/ 10201454 w 12191999"/>
              <a:gd name="connsiteY1353" fmla="*/ 270350 h 568537"/>
              <a:gd name="connsiteX1354" fmla="*/ 10193554 w 12191999"/>
              <a:gd name="connsiteY1354" fmla="*/ 273127 h 568537"/>
              <a:gd name="connsiteX1355" fmla="*/ 10203739 w 12191999"/>
              <a:gd name="connsiteY1355" fmla="*/ 259280 h 568537"/>
              <a:gd name="connsiteX1356" fmla="*/ 10202568 w 12191999"/>
              <a:gd name="connsiteY1356" fmla="*/ 251713 h 568537"/>
              <a:gd name="connsiteX1357" fmla="*/ 10199370 w 12191999"/>
              <a:gd name="connsiteY1357" fmla="*/ 250657 h 568537"/>
              <a:gd name="connsiteX1358" fmla="*/ 10195001 w 12191999"/>
              <a:gd name="connsiteY1358" fmla="*/ 252871 h 568537"/>
              <a:gd name="connsiteX1359" fmla="*/ 10179403 w 12191999"/>
              <a:gd name="connsiteY1359" fmla="*/ 274097 h 568537"/>
              <a:gd name="connsiteX1360" fmla="*/ 10164674 w 12191999"/>
              <a:gd name="connsiteY1360" fmla="*/ 271233 h 568537"/>
              <a:gd name="connsiteX1361" fmla="*/ 10164660 w 12191999"/>
              <a:gd name="connsiteY1361" fmla="*/ 271233 h 568537"/>
              <a:gd name="connsiteX1362" fmla="*/ 10161723 w 12191999"/>
              <a:gd name="connsiteY1362" fmla="*/ 271941 h 568537"/>
              <a:gd name="connsiteX1363" fmla="*/ 10154618 w 12191999"/>
              <a:gd name="connsiteY1363" fmla="*/ 261813 h 568537"/>
              <a:gd name="connsiteX1364" fmla="*/ 10150176 w 12191999"/>
              <a:gd name="connsiteY1364" fmla="*/ 259498 h 568537"/>
              <a:gd name="connsiteX1365" fmla="*/ 10147066 w 12191999"/>
              <a:gd name="connsiteY1365" fmla="*/ 260482 h 568537"/>
              <a:gd name="connsiteX1366" fmla="*/ 10145749 w 12191999"/>
              <a:gd name="connsiteY1366" fmla="*/ 268035 h 568537"/>
              <a:gd name="connsiteX1367" fmla="*/ 10152390 w 12191999"/>
              <a:gd name="connsiteY1367" fmla="*/ 277511 h 568537"/>
              <a:gd name="connsiteX1368" fmla="*/ 10148397 w 12191999"/>
              <a:gd name="connsiteY1368" fmla="*/ 297754 h 568537"/>
              <a:gd name="connsiteX1369" fmla="*/ 10168668 w 12191999"/>
              <a:gd name="connsiteY1369" fmla="*/ 318734 h 568537"/>
              <a:gd name="connsiteX1370" fmla="*/ 10169391 w 12191999"/>
              <a:gd name="connsiteY1370" fmla="*/ 318646 h 568537"/>
              <a:gd name="connsiteX1371" fmla="*/ 10169391 w 12191999"/>
              <a:gd name="connsiteY1371" fmla="*/ 361734 h 568537"/>
              <a:gd name="connsiteX1372" fmla="*/ 10174817 w 12191999"/>
              <a:gd name="connsiteY1372" fmla="*/ 367160 h 568537"/>
              <a:gd name="connsiteX1373" fmla="*/ 10180243 w 12191999"/>
              <a:gd name="connsiteY1373" fmla="*/ 361734 h 568537"/>
              <a:gd name="connsiteX1374" fmla="*/ 10180243 w 12191999"/>
              <a:gd name="connsiteY1374" fmla="*/ 315333 h 568537"/>
              <a:gd name="connsiteX1375" fmla="*/ 10180734 w 12191999"/>
              <a:gd name="connsiteY1375" fmla="*/ 315043 h 568537"/>
              <a:gd name="connsiteX1376" fmla="*/ 10187506 w 12191999"/>
              <a:gd name="connsiteY1376" fmla="*/ 302499 h 568537"/>
              <a:gd name="connsiteX1377" fmla="*/ 10369813 w 12191999"/>
              <a:gd name="connsiteY1377" fmla="*/ 318488 h 568537"/>
              <a:gd name="connsiteX1378" fmla="*/ 10441867 w 12191999"/>
              <a:gd name="connsiteY1378" fmla="*/ 367971 h 568537"/>
              <a:gd name="connsiteX1379" fmla="*/ 10443430 w 12191999"/>
              <a:gd name="connsiteY1379" fmla="*/ 368593 h 568537"/>
              <a:gd name="connsiteX1380" fmla="*/ 10450982 w 12191999"/>
              <a:gd name="connsiteY1380" fmla="*/ 371168 h 568537"/>
              <a:gd name="connsiteX1381" fmla="*/ 10457927 w 12191999"/>
              <a:gd name="connsiteY1381" fmla="*/ 381701 h 568537"/>
              <a:gd name="connsiteX1382" fmla="*/ 10457927 w 12191999"/>
              <a:gd name="connsiteY1382" fmla="*/ 403433 h 568537"/>
              <a:gd name="connsiteX1383" fmla="*/ 10388390 w 12191999"/>
              <a:gd name="connsiteY1383" fmla="*/ 404547 h 568537"/>
              <a:gd name="connsiteX1384" fmla="*/ 10055926 w 12191999"/>
              <a:gd name="connsiteY1384" fmla="*/ 383018 h 568537"/>
              <a:gd name="connsiteX1385" fmla="*/ 10051514 w 12191999"/>
              <a:gd name="connsiteY1385" fmla="*/ 384566 h 568537"/>
              <a:gd name="connsiteX1386" fmla="*/ 10037725 w 12191999"/>
              <a:gd name="connsiteY1386" fmla="*/ 403405 h 568537"/>
              <a:gd name="connsiteX1387" fmla="*/ 10037334 w 12191999"/>
              <a:gd name="connsiteY1387" fmla="*/ 408541 h 568537"/>
              <a:gd name="connsiteX1388" fmla="*/ 10041385 w 12191999"/>
              <a:gd name="connsiteY1388" fmla="*/ 411695 h 568537"/>
              <a:gd name="connsiteX1389" fmla="*/ 10380678 w 12191999"/>
              <a:gd name="connsiteY1389" fmla="*/ 436206 h 568537"/>
              <a:gd name="connsiteX1390" fmla="*/ 10385945 w 12191999"/>
              <a:gd name="connsiteY1390" fmla="*/ 432733 h 568537"/>
              <a:gd name="connsiteX1391" fmla="*/ 10386697 w 12191999"/>
              <a:gd name="connsiteY1391" fmla="*/ 430576 h 568537"/>
              <a:gd name="connsiteX1392" fmla="*/ 10476983 w 12191999"/>
              <a:gd name="connsiteY1392" fmla="*/ 433066 h 568537"/>
              <a:gd name="connsiteX1393" fmla="*/ 10676638 w 12191999"/>
              <a:gd name="connsiteY1393" fmla="*/ 470482 h 568537"/>
              <a:gd name="connsiteX1394" fmla="*/ 10679792 w 12191999"/>
              <a:gd name="connsiteY1394" fmla="*/ 469874 h 568537"/>
              <a:gd name="connsiteX1395" fmla="*/ 10708629 w 12191999"/>
              <a:gd name="connsiteY1395" fmla="*/ 454537 h 568537"/>
              <a:gd name="connsiteX1396" fmla="*/ 10711421 w 12191999"/>
              <a:gd name="connsiteY1396" fmla="*/ 448779 h 568537"/>
              <a:gd name="connsiteX1397" fmla="*/ 10706761 w 12191999"/>
              <a:gd name="connsiteY1397" fmla="*/ 444365 h 568537"/>
              <a:gd name="connsiteX1398" fmla="*/ 10535191 w 12191999"/>
              <a:gd name="connsiteY1398" fmla="*/ 414270 h 568537"/>
              <a:gd name="connsiteX1399" fmla="*/ 10531646 w 12191999"/>
              <a:gd name="connsiteY1399" fmla="*/ 413764 h 568537"/>
              <a:gd name="connsiteX1400" fmla="*/ 10512982 w 12191999"/>
              <a:gd name="connsiteY1400" fmla="*/ 418032 h 568537"/>
              <a:gd name="connsiteX1401" fmla="*/ 10508308 w 12191999"/>
              <a:gd name="connsiteY1401" fmla="*/ 416427 h 568537"/>
              <a:gd name="connsiteX1402" fmla="*/ 10588118 w 12191999"/>
              <a:gd name="connsiteY1402" fmla="*/ 382237 h 568537"/>
              <a:gd name="connsiteX1403" fmla="*/ 10588248 w 12191999"/>
              <a:gd name="connsiteY1403" fmla="*/ 382150 h 568537"/>
              <a:gd name="connsiteX1404" fmla="*/ 10625737 w 12191999"/>
              <a:gd name="connsiteY1404" fmla="*/ 369997 h 568537"/>
              <a:gd name="connsiteX1405" fmla="*/ 10670025 w 12191999"/>
              <a:gd name="connsiteY1405" fmla="*/ 321569 h 568537"/>
              <a:gd name="connsiteX1406" fmla="*/ 10663066 w 12191999"/>
              <a:gd name="connsiteY1406" fmla="*/ 267225 h 568537"/>
              <a:gd name="connsiteX1407" fmla="*/ 10662603 w 12191999"/>
              <a:gd name="connsiteY1407" fmla="*/ 266486 h 568537"/>
              <a:gd name="connsiteX1408" fmla="*/ 10661070 w 12191999"/>
              <a:gd name="connsiteY1408" fmla="*/ 263998 h 568537"/>
              <a:gd name="connsiteX1409" fmla="*/ 10608114 w 12191999"/>
              <a:gd name="connsiteY1409" fmla="*/ 232962 h 568537"/>
              <a:gd name="connsiteX1410" fmla="*/ 10600387 w 12191999"/>
              <a:gd name="connsiteY1410" fmla="*/ 216873 h 568537"/>
              <a:gd name="connsiteX1411" fmla="*/ 10605437 w 12191999"/>
              <a:gd name="connsiteY1411" fmla="*/ 210898 h 568537"/>
              <a:gd name="connsiteX1412" fmla="*/ 10606652 w 12191999"/>
              <a:gd name="connsiteY1412" fmla="*/ 194056 h 568537"/>
              <a:gd name="connsiteX1413" fmla="*/ 10597175 w 12191999"/>
              <a:gd name="connsiteY1413" fmla="*/ 181729 h 568537"/>
              <a:gd name="connsiteX1414" fmla="*/ 10587496 w 12191999"/>
              <a:gd name="connsiteY1414" fmla="*/ 178907 h 568537"/>
              <a:gd name="connsiteX1415" fmla="*/ 10582214 w 12191999"/>
              <a:gd name="connsiteY1415" fmla="*/ 179731 h 568537"/>
              <a:gd name="connsiteX1416" fmla="*/ 10570568 w 12191999"/>
              <a:gd name="connsiteY1416" fmla="*/ 205544 h 568537"/>
              <a:gd name="connsiteX1417" fmla="*/ 10570568 w 12191999"/>
              <a:gd name="connsiteY1417" fmla="*/ 205558 h 568537"/>
              <a:gd name="connsiteX1418" fmla="*/ 10590144 w 12191999"/>
              <a:gd name="connsiteY1418" fmla="*/ 220592 h 568537"/>
              <a:gd name="connsiteX1419" fmla="*/ 10595034 w 12191999"/>
              <a:gd name="connsiteY1419" fmla="*/ 230806 h 568537"/>
              <a:gd name="connsiteX1420" fmla="*/ 10556315 w 12191999"/>
              <a:gd name="connsiteY1420" fmla="*/ 226436 h 568537"/>
              <a:gd name="connsiteX1421" fmla="*/ 10530127 w 12191999"/>
              <a:gd name="connsiteY1421" fmla="*/ 223732 h 568537"/>
              <a:gd name="connsiteX1422" fmla="*/ 10515340 w 12191999"/>
              <a:gd name="connsiteY1422" fmla="*/ 222110 h 568537"/>
              <a:gd name="connsiteX1423" fmla="*/ 10497181 w 12191999"/>
              <a:gd name="connsiteY1423" fmla="*/ 220143 h 568537"/>
              <a:gd name="connsiteX1424" fmla="*/ 10494505 w 12191999"/>
              <a:gd name="connsiteY1424" fmla="*/ 197079 h 568537"/>
              <a:gd name="connsiteX1425" fmla="*/ 10510479 w 12191999"/>
              <a:gd name="connsiteY1425" fmla="*/ 178878 h 568537"/>
              <a:gd name="connsiteX1426" fmla="*/ 10494418 w 12191999"/>
              <a:gd name="connsiteY1426" fmla="*/ 160676 h 568537"/>
              <a:gd name="connsiteX1427" fmla="*/ 10478358 w 12191999"/>
              <a:gd name="connsiteY1427" fmla="*/ 178878 h 568537"/>
              <a:gd name="connsiteX1428" fmla="*/ 10479833 w 12191999"/>
              <a:gd name="connsiteY1428" fmla="*/ 186083 h 568537"/>
              <a:gd name="connsiteX1429" fmla="*/ 10467405 w 12191999"/>
              <a:gd name="connsiteY1429" fmla="*/ 217582 h 568537"/>
              <a:gd name="connsiteX1430" fmla="*/ 10458983 w 12191999"/>
              <a:gd name="connsiteY1430" fmla="*/ 217264 h 568537"/>
              <a:gd name="connsiteX1431" fmla="*/ 10458983 w 12191999"/>
              <a:gd name="connsiteY1431" fmla="*/ 27562 h 568537"/>
              <a:gd name="connsiteX1432" fmla="*/ 10483899 w 12191999"/>
              <a:gd name="connsiteY1432" fmla="*/ 12081 h 568537"/>
              <a:gd name="connsiteX1433" fmla="*/ 10612035 w 12191999"/>
              <a:gd name="connsiteY1433" fmla="*/ 12081 h 568537"/>
              <a:gd name="connsiteX1434" fmla="*/ 10833393 w 12191999"/>
              <a:gd name="connsiteY1434" fmla="*/ 47240 h 568537"/>
              <a:gd name="connsiteX1435" fmla="*/ 10966680 w 12191999"/>
              <a:gd name="connsiteY1435" fmla="*/ 27100 h 568537"/>
              <a:gd name="connsiteX1436" fmla="*/ 10999436 w 12191999"/>
              <a:gd name="connsiteY1436" fmla="*/ 12110 h 568537"/>
              <a:gd name="connsiteX1437" fmla="*/ 11076093 w 12191999"/>
              <a:gd name="connsiteY1437" fmla="*/ 39355 h 568537"/>
              <a:gd name="connsiteX1438" fmla="*/ 11295758 w 12191999"/>
              <a:gd name="connsiteY1438" fmla="*/ 100023 h 568537"/>
              <a:gd name="connsiteX1439" fmla="*/ 11421709 w 12191999"/>
              <a:gd name="connsiteY1439" fmla="*/ 35969 h 568537"/>
              <a:gd name="connsiteX1440" fmla="*/ 11459559 w 12191999"/>
              <a:gd name="connsiteY1440" fmla="*/ 11907 h 568537"/>
              <a:gd name="connsiteX1441" fmla="*/ 11694054 w 12191999"/>
              <a:gd name="connsiteY1441" fmla="*/ 54243 h 568537"/>
              <a:gd name="connsiteX1442" fmla="*/ 11778336 w 12191999"/>
              <a:gd name="connsiteY1442" fmla="*/ 12125 h 568537"/>
              <a:gd name="connsiteX1443" fmla="*/ 12186572 w 12191999"/>
              <a:gd name="connsiteY1443" fmla="*/ 12125 h 568537"/>
              <a:gd name="connsiteX1444" fmla="*/ 12191999 w 12191999"/>
              <a:gd name="connsiteY1444" fmla="*/ 6699 h 568537"/>
              <a:gd name="connsiteX1445" fmla="*/ 12186572 w 12191999"/>
              <a:gd name="connsiteY1445" fmla="*/ 1273 h 568537"/>
              <a:gd name="connsiteX1446" fmla="*/ 11775412 w 12191999"/>
              <a:gd name="connsiteY1446" fmla="*/ 1273 h 568537"/>
              <a:gd name="connsiteX1447" fmla="*/ 11770739 w 12191999"/>
              <a:gd name="connsiteY1447" fmla="*/ 3921 h 568537"/>
              <a:gd name="connsiteX1448" fmla="*/ 11694054 w 12191999"/>
              <a:gd name="connsiteY1448" fmla="*/ 43392 h 568537"/>
              <a:gd name="connsiteX1449" fmla="*/ 11462699 w 12191999"/>
              <a:gd name="connsiteY1449" fmla="*/ 1505 h 568537"/>
              <a:gd name="connsiteX1450" fmla="*/ 11453106 w 12191999"/>
              <a:gd name="connsiteY1450" fmla="*/ 0 h 568537"/>
              <a:gd name="connsiteX1451" fmla="*/ 11413287 w 12191999"/>
              <a:gd name="connsiteY1451" fmla="*/ 29110 h 568537"/>
              <a:gd name="connsiteX1452" fmla="*/ 11295758 w 12191999"/>
              <a:gd name="connsiteY1452" fmla="*/ 89171 h 568537"/>
              <a:gd name="connsiteX1453" fmla="*/ 11080390 w 12191999"/>
              <a:gd name="connsiteY1453" fmla="*/ 29386 h 568537"/>
              <a:gd name="connsiteX1454" fmla="*/ 11000175 w 12191999"/>
              <a:gd name="connsiteY1454" fmla="*/ 1287 h 568537"/>
              <a:gd name="connsiteX1455" fmla="*/ 10959560 w 12191999"/>
              <a:gd name="connsiteY1455" fmla="*/ 18925 h 568537"/>
              <a:gd name="connsiteX1456" fmla="*/ 10835910 w 12191999"/>
              <a:gd name="connsiteY1456" fmla="*/ 36678 h 568537"/>
              <a:gd name="connsiteX1457" fmla="*/ 10612541 w 12191999"/>
              <a:gd name="connsiteY1457" fmla="*/ 1259 h 568537"/>
              <a:gd name="connsiteX1458" fmla="*/ 10482336 w 12191999"/>
              <a:gd name="connsiteY1458" fmla="*/ 1229 h 568537"/>
              <a:gd name="connsiteX1459" fmla="*/ 10479472 w 12191999"/>
              <a:gd name="connsiteY1459" fmla="*/ 2054 h 568537"/>
              <a:gd name="connsiteX1460" fmla="*/ 10450693 w 12191999"/>
              <a:gd name="connsiteY1460" fmla="*/ 19923 h 568537"/>
              <a:gd name="connsiteX1461" fmla="*/ 10448132 w 12191999"/>
              <a:gd name="connsiteY1461" fmla="*/ 24539 h 568537"/>
              <a:gd name="connsiteX1462" fmla="*/ 10448132 w 12191999"/>
              <a:gd name="connsiteY1462" fmla="*/ 217148 h 568537"/>
              <a:gd name="connsiteX1463" fmla="*/ 10437700 w 12191999"/>
              <a:gd name="connsiteY1463" fmla="*/ 217655 h 568537"/>
              <a:gd name="connsiteX1464" fmla="*/ 10437700 w 12191999"/>
              <a:gd name="connsiteY1464" fmla="*/ 24539 h 568537"/>
              <a:gd name="connsiteX1465" fmla="*/ 10434792 w 12191999"/>
              <a:gd name="connsiteY1465" fmla="*/ 19735 h 568537"/>
              <a:gd name="connsiteX1466" fmla="*/ 10400544 w 12191999"/>
              <a:gd name="connsiteY1466" fmla="*/ 1852 h 568537"/>
              <a:gd name="connsiteX1467" fmla="*/ 10398026 w 12191999"/>
              <a:gd name="connsiteY1467" fmla="*/ 1229 h 568537"/>
              <a:gd name="connsiteX1468" fmla="*/ 8602580 w 12191999"/>
              <a:gd name="connsiteY1468" fmla="*/ 1229 h 568537"/>
              <a:gd name="connsiteX1469" fmla="*/ 8602348 w 12191999"/>
              <a:gd name="connsiteY1469" fmla="*/ 1229 h 568537"/>
              <a:gd name="connsiteX1470" fmla="*/ 8523247 w 12191999"/>
              <a:gd name="connsiteY1470" fmla="*/ 1229 h 568537"/>
              <a:gd name="connsiteX1471" fmla="*/ 8517822 w 12191999"/>
              <a:gd name="connsiteY1471" fmla="*/ 6655 h 568537"/>
              <a:gd name="connsiteX1472" fmla="*/ 8517822 w 12191999"/>
              <a:gd name="connsiteY1472" fmla="*/ 116431 h 568537"/>
              <a:gd name="connsiteX1473" fmla="*/ 8398324 w 12191999"/>
              <a:gd name="connsiteY1473" fmla="*/ 257863 h 568537"/>
              <a:gd name="connsiteX1474" fmla="*/ 8279304 w 12191999"/>
              <a:gd name="connsiteY1474" fmla="*/ 116431 h 568537"/>
              <a:gd name="connsiteX1475" fmla="*/ 8279304 w 12191999"/>
              <a:gd name="connsiteY1475" fmla="*/ 6655 h 568537"/>
              <a:gd name="connsiteX1476" fmla="*/ 8273878 w 12191999"/>
              <a:gd name="connsiteY1476" fmla="*/ 1229 h 568537"/>
              <a:gd name="connsiteX1477" fmla="*/ 8232801 w 12191999"/>
              <a:gd name="connsiteY1477" fmla="*/ 1229 h 568537"/>
              <a:gd name="connsiteX1478" fmla="*/ 8227375 w 12191999"/>
              <a:gd name="connsiteY1478" fmla="*/ 6467 h 568537"/>
              <a:gd name="connsiteX1479" fmla="*/ 8222543 w 12191999"/>
              <a:gd name="connsiteY1479" fmla="*/ 143762 h 568537"/>
              <a:gd name="connsiteX1480" fmla="*/ 8226247 w 12191999"/>
              <a:gd name="connsiteY1480" fmla="*/ 149101 h 568537"/>
              <a:gd name="connsiteX1481" fmla="*/ 8263127 w 12191999"/>
              <a:gd name="connsiteY1481" fmla="*/ 182105 h 568537"/>
              <a:gd name="connsiteX1482" fmla="*/ 8256776 w 12191999"/>
              <a:gd name="connsiteY1482" fmla="*/ 201623 h 568537"/>
              <a:gd name="connsiteX1483" fmla="*/ 8255864 w 12191999"/>
              <a:gd name="connsiteY1483" fmla="*/ 208032 h 568537"/>
              <a:gd name="connsiteX1484" fmla="*/ 8261739 w 12191999"/>
              <a:gd name="connsiteY1484" fmla="*/ 210767 h 568537"/>
              <a:gd name="connsiteX1485" fmla="*/ 8278624 w 12191999"/>
              <a:gd name="connsiteY1485" fmla="*/ 228781 h 568537"/>
              <a:gd name="connsiteX1486" fmla="*/ 8272113 w 12191999"/>
              <a:gd name="connsiteY1486" fmla="*/ 254072 h 568537"/>
              <a:gd name="connsiteX1487" fmla="*/ 8268062 w 12191999"/>
              <a:gd name="connsiteY1487" fmla="*/ 259831 h 568537"/>
              <a:gd name="connsiteX1488" fmla="*/ 8273111 w 12191999"/>
              <a:gd name="connsiteY1488" fmla="*/ 264735 h 568537"/>
              <a:gd name="connsiteX1489" fmla="*/ 8292413 w 12191999"/>
              <a:gd name="connsiteY1489" fmla="*/ 284890 h 568537"/>
              <a:gd name="connsiteX1490" fmla="*/ 8251248 w 12191999"/>
              <a:gd name="connsiteY1490" fmla="*/ 311426 h 568537"/>
              <a:gd name="connsiteX1491" fmla="*/ 8245722 w 12191999"/>
              <a:gd name="connsiteY1491" fmla="*/ 315231 h 568537"/>
              <a:gd name="connsiteX1492" fmla="*/ 8248138 w 12191999"/>
              <a:gd name="connsiteY1492" fmla="*/ 321496 h 568537"/>
              <a:gd name="connsiteX1493" fmla="*/ 8254345 w 12191999"/>
              <a:gd name="connsiteY1493" fmla="*/ 330439 h 568537"/>
              <a:gd name="connsiteX1494" fmla="*/ 8239327 w 12191999"/>
              <a:gd name="connsiteY1494" fmla="*/ 346991 h 568537"/>
              <a:gd name="connsiteX1495" fmla="*/ 8209072 w 12191999"/>
              <a:gd name="connsiteY1495" fmla="*/ 345182 h 568537"/>
              <a:gd name="connsiteX1496" fmla="*/ 8203285 w 12191999"/>
              <a:gd name="connsiteY1496" fmla="*/ 344705 h 568537"/>
              <a:gd name="connsiteX1497" fmla="*/ 8200376 w 12191999"/>
              <a:gd name="connsiteY1497" fmla="*/ 349725 h 568537"/>
              <a:gd name="connsiteX1498" fmla="*/ 8195081 w 12191999"/>
              <a:gd name="connsiteY1498" fmla="*/ 359014 h 568537"/>
              <a:gd name="connsiteX1499" fmla="*/ 8158215 w 12191999"/>
              <a:gd name="connsiteY1499" fmla="*/ 347367 h 568537"/>
              <a:gd name="connsiteX1500" fmla="*/ 8153671 w 12191999"/>
              <a:gd name="connsiteY1500" fmla="*/ 320108 h 568537"/>
              <a:gd name="connsiteX1501" fmla="*/ 8152138 w 12191999"/>
              <a:gd name="connsiteY1501" fmla="*/ 313482 h 568537"/>
              <a:gd name="connsiteX1502" fmla="*/ 8145323 w 12191999"/>
              <a:gd name="connsiteY1502" fmla="*/ 313568 h 568537"/>
              <a:gd name="connsiteX1503" fmla="*/ 8129523 w 12191999"/>
              <a:gd name="connsiteY1503" fmla="*/ 316041 h 568537"/>
              <a:gd name="connsiteX1504" fmla="*/ 8120797 w 12191999"/>
              <a:gd name="connsiteY1504" fmla="*/ 300011 h 568537"/>
              <a:gd name="connsiteX1505" fmla="*/ 8133631 w 12191999"/>
              <a:gd name="connsiteY1505" fmla="*/ 287712 h 568537"/>
              <a:gd name="connsiteX1506" fmla="*/ 8137581 w 12191999"/>
              <a:gd name="connsiteY1506" fmla="*/ 282618 h 568537"/>
              <a:gd name="connsiteX1507" fmla="*/ 8133864 w 12191999"/>
              <a:gd name="connsiteY1507" fmla="*/ 277353 h 568537"/>
              <a:gd name="connsiteX1508" fmla="*/ 8107328 w 12191999"/>
              <a:gd name="connsiteY1508" fmla="*/ 235422 h 568537"/>
              <a:gd name="connsiteX1509" fmla="*/ 8123663 w 12191999"/>
              <a:gd name="connsiteY1509" fmla="*/ 222443 h 568537"/>
              <a:gd name="connsiteX1510" fmla="*/ 8128900 w 12191999"/>
              <a:gd name="connsiteY1510" fmla="*/ 219115 h 568537"/>
              <a:gd name="connsiteX1511" fmla="*/ 8127569 w 12191999"/>
              <a:gd name="connsiteY1511" fmla="*/ 213038 h 568537"/>
              <a:gd name="connsiteX1512" fmla="*/ 8125124 w 12191999"/>
              <a:gd name="connsiteY1512" fmla="*/ 185794 h 568537"/>
              <a:gd name="connsiteX1513" fmla="*/ 8160457 w 12191999"/>
              <a:gd name="connsiteY1513" fmla="*/ 181048 h 568537"/>
              <a:gd name="connsiteX1514" fmla="*/ 8166505 w 12191999"/>
              <a:gd name="connsiteY1514" fmla="*/ 180643 h 568537"/>
              <a:gd name="connsiteX1515" fmla="*/ 8168415 w 12191999"/>
              <a:gd name="connsiteY1515" fmla="*/ 174885 h 568537"/>
              <a:gd name="connsiteX1516" fmla="*/ 8171641 w 12191999"/>
              <a:gd name="connsiteY1516" fmla="*/ 154888 h 568537"/>
              <a:gd name="connsiteX1517" fmla="*/ 8195197 w 12191999"/>
              <a:gd name="connsiteY1517" fmla="*/ 144514 h 568537"/>
              <a:gd name="connsiteX1518" fmla="*/ 8195327 w 12191999"/>
              <a:gd name="connsiteY1518" fmla="*/ 144514 h 568537"/>
              <a:gd name="connsiteX1519" fmla="*/ 8195341 w 12191999"/>
              <a:gd name="connsiteY1519" fmla="*/ 144514 h 568537"/>
              <a:gd name="connsiteX1520" fmla="*/ 8199218 w 12191999"/>
              <a:gd name="connsiteY1520" fmla="*/ 142879 h 568537"/>
              <a:gd name="connsiteX1521" fmla="*/ 8200767 w 12191999"/>
              <a:gd name="connsiteY1521" fmla="*/ 138958 h 568537"/>
              <a:gd name="connsiteX1522" fmla="*/ 8197642 w 12191999"/>
              <a:gd name="connsiteY1522" fmla="*/ 6539 h 568537"/>
              <a:gd name="connsiteX1523" fmla="*/ 8192215 w 12191999"/>
              <a:gd name="connsiteY1523" fmla="*/ 1229 h 568537"/>
              <a:gd name="connsiteX1524" fmla="*/ 8033420 w 12191999"/>
              <a:gd name="connsiteY1524" fmla="*/ 1229 h 568537"/>
              <a:gd name="connsiteX1525" fmla="*/ 8027995 w 12191999"/>
              <a:gd name="connsiteY1525" fmla="*/ 6655 h 568537"/>
              <a:gd name="connsiteX1526" fmla="*/ 8033420 w 12191999"/>
              <a:gd name="connsiteY1526" fmla="*/ 12081 h 568537"/>
              <a:gd name="connsiteX1527" fmla="*/ 8042753 w 12191999"/>
              <a:gd name="connsiteY1527" fmla="*/ 12081 h 568537"/>
              <a:gd name="connsiteX1528" fmla="*/ 8050450 w 12191999"/>
              <a:gd name="connsiteY1528" fmla="*/ 19215 h 568537"/>
              <a:gd name="connsiteX1529" fmla="*/ 8044403 w 12191999"/>
              <a:gd name="connsiteY1529" fmla="*/ 30138 h 568537"/>
              <a:gd name="connsiteX1530" fmla="*/ 8036271 w 12191999"/>
              <a:gd name="connsiteY1530" fmla="*/ 31658 h 568537"/>
              <a:gd name="connsiteX1531" fmla="*/ 8029036 w 12191999"/>
              <a:gd name="connsiteY1531" fmla="*/ 33669 h 568537"/>
              <a:gd name="connsiteX1532" fmla="*/ 8030744 w 12191999"/>
              <a:gd name="connsiteY1532" fmla="*/ 40975 h 568537"/>
              <a:gd name="connsiteX1533" fmla="*/ 8045705 w 12191999"/>
              <a:gd name="connsiteY1533" fmla="*/ 61087 h 568537"/>
              <a:gd name="connsiteX1534" fmla="*/ 8042261 w 12191999"/>
              <a:gd name="connsiteY1534" fmla="*/ 65514 h 568537"/>
              <a:gd name="connsiteX1535" fmla="*/ 8027922 w 12191999"/>
              <a:gd name="connsiteY1535" fmla="*/ 59612 h 568537"/>
              <a:gd name="connsiteX1536" fmla="*/ 8021368 w 12191999"/>
              <a:gd name="connsiteY1536" fmla="*/ 58758 h 568537"/>
              <a:gd name="connsiteX1537" fmla="*/ 8018837 w 12191999"/>
              <a:gd name="connsiteY1537" fmla="*/ 64864 h 568537"/>
              <a:gd name="connsiteX1538" fmla="*/ 8015956 w 12191999"/>
              <a:gd name="connsiteY1538" fmla="*/ 83890 h 568537"/>
              <a:gd name="connsiteX1539" fmla="*/ 8012803 w 12191999"/>
              <a:gd name="connsiteY1539" fmla="*/ 86118 h 568537"/>
              <a:gd name="connsiteX1540" fmla="*/ 8012773 w 12191999"/>
              <a:gd name="connsiteY1540" fmla="*/ 86118 h 568537"/>
              <a:gd name="connsiteX1541" fmla="*/ 8011514 w 12191999"/>
              <a:gd name="connsiteY1541" fmla="*/ 79883 h 568537"/>
              <a:gd name="connsiteX1542" fmla="*/ 8006422 w 12191999"/>
              <a:gd name="connsiteY1542" fmla="*/ 74471 h 568537"/>
              <a:gd name="connsiteX1543" fmla="*/ 8000707 w 12191999"/>
              <a:gd name="connsiteY1543" fmla="*/ 79216 h 568537"/>
              <a:gd name="connsiteX1544" fmla="*/ 7989016 w 12191999"/>
              <a:gd name="connsiteY1544" fmla="*/ 99488 h 568537"/>
              <a:gd name="connsiteX1545" fmla="*/ 7987265 w 12191999"/>
              <a:gd name="connsiteY1545" fmla="*/ 99690 h 568537"/>
              <a:gd name="connsiteX1546" fmla="*/ 7985876 w 12191999"/>
              <a:gd name="connsiteY1546" fmla="*/ 83297 h 568537"/>
              <a:gd name="connsiteX1547" fmla="*/ 7981955 w 12191999"/>
              <a:gd name="connsiteY1547" fmla="*/ 77307 h 568537"/>
              <a:gd name="connsiteX1548" fmla="*/ 7975517 w 12191999"/>
              <a:gd name="connsiteY1548" fmla="*/ 80447 h 568537"/>
              <a:gd name="connsiteX1549" fmla="*/ 7967515 w 12191999"/>
              <a:gd name="connsiteY1549" fmla="*/ 85235 h 568537"/>
              <a:gd name="connsiteX1550" fmla="*/ 7956288 w 12191999"/>
              <a:gd name="connsiteY1550" fmla="*/ 79911 h 568537"/>
              <a:gd name="connsiteX1551" fmla="*/ 7960932 w 12191999"/>
              <a:gd name="connsiteY1551" fmla="*/ 60219 h 568537"/>
              <a:gd name="connsiteX1552" fmla="*/ 7959962 w 12191999"/>
              <a:gd name="connsiteY1552" fmla="*/ 52999 h 568537"/>
              <a:gd name="connsiteX1553" fmla="*/ 7952684 w 12191999"/>
              <a:gd name="connsiteY1553" fmla="*/ 53245 h 568537"/>
              <a:gd name="connsiteX1554" fmla="*/ 7939880 w 12191999"/>
              <a:gd name="connsiteY1554" fmla="*/ 60016 h 568537"/>
              <a:gd name="connsiteX1555" fmla="*/ 7944611 w 12191999"/>
              <a:gd name="connsiteY1555" fmla="*/ 43334 h 568537"/>
              <a:gd name="connsiteX1556" fmla="*/ 7944553 w 12191999"/>
              <a:gd name="connsiteY1556" fmla="*/ 36563 h 568537"/>
              <a:gd name="connsiteX1557" fmla="*/ 7937926 w 12191999"/>
              <a:gd name="connsiteY1557" fmla="*/ 35116 h 568537"/>
              <a:gd name="connsiteX1558" fmla="*/ 7924659 w 12191999"/>
              <a:gd name="connsiteY1558" fmla="*/ 34552 h 568537"/>
              <a:gd name="connsiteX1559" fmla="*/ 7907556 w 12191999"/>
              <a:gd name="connsiteY1559" fmla="*/ 5859 h 568537"/>
              <a:gd name="connsiteX1560" fmla="*/ 7901798 w 12191999"/>
              <a:gd name="connsiteY1560" fmla="*/ 1244 h 568537"/>
              <a:gd name="connsiteX1561" fmla="*/ 7896763 w 12191999"/>
              <a:gd name="connsiteY1561" fmla="*/ 6655 h 568537"/>
              <a:gd name="connsiteX1562" fmla="*/ 7896763 w 12191999"/>
              <a:gd name="connsiteY1562" fmla="*/ 90083 h 568537"/>
              <a:gd name="connsiteX1563" fmla="*/ 7736044 w 12191999"/>
              <a:gd name="connsiteY1563" fmla="*/ 90083 h 568537"/>
              <a:gd name="connsiteX1564" fmla="*/ 7736044 w 12191999"/>
              <a:gd name="connsiteY1564" fmla="*/ 73386 h 568537"/>
              <a:gd name="connsiteX1565" fmla="*/ 7730617 w 12191999"/>
              <a:gd name="connsiteY1565" fmla="*/ 67960 h 568537"/>
              <a:gd name="connsiteX1566" fmla="*/ 7219088 w 12191999"/>
              <a:gd name="connsiteY1566" fmla="*/ 67960 h 568537"/>
              <a:gd name="connsiteX1567" fmla="*/ 7213662 w 12191999"/>
              <a:gd name="connsiteY1567" fmla="*/ 73386 h 568537"/>
              <a:gd name="connsiteX1568" fmla="*/ 7213662 w 12191999"/>
              <a:gd name="connsiteY1568" fmla="*/ 90083 h 568537"/>
              <a:gd name="connsiteX1569" fmla="*/ 7060626 w 12191999"/>
              <a:gd name="connsiteY1569" fmla="*/ 90083 h 568537"/>
              <a:gd name="connsiteX1570" fmla="*/ 7060626 w 12191999"/>
              <a:gd name="connsiteY1570" fmla="*/ 6655 h 568537"/>
              <a:gd name="connsiteX1571" fmla="*/ 7055258 w 12191999"/>
              <a:gd name="connsiteY1571" fmla="*/ 1229 h 568537"/>
              <a:gd name="connsiteX1572" fmla="*/ 7055200 w 12191999"/>
              <a:gd name="connsiteY1572" fmla="*/ 1229 h 568537"/>
              <a:gd name="connsiteX1573" fmla="*/ 7049775 w 12191999"/>
              <a:gd name="connsiteY1573" fmla="*/ 6569 h 568537"/>
              <a:gd name="connsiteX1574" fmla="*/ 7035175 w 12191999"/>
              <a:gd name="connsiteY1574" fmla="*/ 21096 h 568537"/>
              <a:gd name="connsiteX1575" fmla="*/ 7031529 w 12191999"/>
              <a:gd name="connsiteY1575" fmla="*/ 24987 h 568537"/>
              <a:gd name="connsiteX1576" fmla="*/ 7032961 w 12191999"/>
              <a:gd name="connsiteY1576" fmla="*/ 30110 h 568537"/>
              <a:gd name="connsiteX1577" fmla="*/ 7033772 w 12191999"/>
              <a:gd name="connsiteY1577" fmla="*/ 43725 h 568537"/>
              <a:gd name="connsiteX1578" fmla="*/ 7025437 w 12191999"/>
              <a:gd name="connsiteY1578" fmla="*/ 43450 h 568537"/>
              <a:gd name="connsiteX1579" fmla="*/ 7019101 w 12191999"/>
              <a:gd name="connsiteY1579" fmla="*/ 44535 h 568537"/>
              <a:gd name="connsiteX1580" fmla="*/ 7018232 w 12191999"/>
              <a:gd name="connsiteY1580" fmla="*/ 50916 h 568537"/>
              <a:gd name="connsiteX1581" fmla="*/ 7017900 w 12191999"/>
              <a:gd name="connsiteY1581" fmla="*/ 69697 h 568537"/>
              <a:gd name="connsiteX1582" fmla="*/ 7003025 w 12191999"/>
              <a:gd name="connsiteY1582" fmla="*/ 63735 h 568537"/>
              <a:gd name="connsiteX1583" fmla="*/ 6995921 w 12191999"/>
              <a:gd name="connsiteY1583" fmla="*/ 63967 h 568537"/>
              <a:gd name="connsiteX1584" fmla="*/ 6995154 w 12191999"/>
              <a:gd name="connsiteY1584" fmla="*/ 71042 h 568537"/>
              <a:gd name="connsiteX1585" fmla="*/ 7003213 w 12191999"/>
              <a:gd name="connsiteY1585" fmla="*/ 89692 h 568537"/>
              <a:gd name="connsiteX1586" fmla="*/ 6996268 w 12191999"/>
              <a:gd name="connsiteY1586" fmla="*/ 89243 h 568537"/>
              <a:gd name="connsiteX1587" fmla="*/ 6978284 w 12191999"/>
              <a:gd name="connsiteY1587" fmla="*/ 73444 h 568537"/>
              <a:gd name="connsiteX1588" fmla="*/ 6973871 w 12191999"/>
              <a:gd name="connsiteY1588" fmla="*/ 69016 h 568537"/>
              <a:gd name="connsiteX1589" fmla="*/ 6968214 w 12191999"/>
              <a:gd name="connsiteY1589" fmla="*/ 71664 h 568537"/>
              <a:gd name="connsiteX1590" fmla="*/ 6955263 w 12191999"/>
              <a:gd name="connsiteY1590" fmla="*/ 78566 h 568537"/>
              <a:gd name="connsiteX1591" fmla="*/ 6955250 w 12191999"/>
              <a:gd name="connsiteY1591" fmla="*/ 78566 h 568537"/>
              <a:gd name="connsiteX1592" fmla="*/ 6950069 w 12191999"/>
              <a:gd name="connsiteY1592" fmla="*/ 76511 h 568537"/>
              <a:gd name="connsiteX1593" fmla="*/ 6953730 w 12191999"/>
              <a:gd name="connsiteY1593" fmla="*/ 62028 h 568537"/>
              <a:gd name="connsiteX1594" fmla="*/ 6952804 w 12191999"/>
              <a:gd name="connsiteY1594" fmla="*/ 55401 h 568537"/>
              <a:gd name="connsiteX1595" fmla="*/ 6946134 w 12191999"/>
              <a:gd name="connsiteY1595" fmla="*/ 54736 h 568537"/>
              <a:gd name="connsiteX1596" fmla="*/ 6931115 w 12191999"/>
              <a:gd name="connsiteY1596" fmla="*/ 57644 h 568537"/>
              <a:gd name="connsiteX1597" fmla="*/ 6940839 w 12191999"/>
              <a:gd name="connsiteY1597" fmla="*/ 37474 h 568537"/>
              <a:gd name="connsiteX1598" fmla="*/ 6941475 w 12191999"/>
              <a:gd name="connsiteY1598" fmla="*/ 30587 h 568537"/>
              <a:gd name="connsiteX1599" fmla="*/ 6934819 w 12191999"/>
              <a:gd name="connsiteY1599" fmla="*/ 28663 h 568537"/>
              <a:gd name="connsiteX1600" fmla="*/ 6919974 w 12191999"/>
              <a:gd name="connsiteY1600" fmla="*/ 22340 h 568537"/>
              <a:gd name="connsiteX1601" fmla="*/ 6924894 w 12191999"/>
              <a:gd name="connsiteY1601" fmla="*/ 11560 h 568537"/>
              <a:gd name="connsiteX1602" fmla="*/ 6925487 w 12191999"/>
              <a:gd name="connsiteY1602" fmla="*/ 11126 h 568537"/>
              <a:gd name="connsiteX1603" fmla="*/ 6926515 w 12191999"/>
              <a:gd name="connsiteY1603" fmla="*/ 10359 h 568537"/>
              <a:gd name="connsiteX1604" fmla="*/ 6927064 w 12191999"/>
              <a:gd name="connsiteY1604" fmla="*/ 9549 h 568537"/>
              <a:gd name="connsiteX1605" fmla="*/ 6927614 w 12191999"/>
              <a:gd name="connsiteY1605" fmla="*/ 8608 h 568537"/>
              <a:gd name="connsiteX1606" fmla="*/ 6927846 w 12191999"/>
              <a:gd name="connsiteY1606" fmla="*/ 7437 h 568537"/>
              <a:gd name="connsiteX1607" fmla="*/ 6928005 w 12191999"/>
              <a:gd name="connsiteY1607" fmla="*/ 6655 h 568537"/>
              <a:gd name="connsiteX1608" fmla="*/ 6927975 w 12191999"/>
              <a:gd name="connsiteY1608" fmla="*/ 6554 h 568537"/>
              <a:gd name="connsiteX1609" fmla="*/ 6927774 w 12191999"/>
              <a:gd name="connsiteY1609" fmla="*/ 5440 h 568537"/>
              <a:gd name="connsiteX1610" fmla="*/ 6927513 w 12191999"/>
              <a:gd name="connsiteY1610" fmla="*/ 4457 h 568537"/>
              <a:gd name="connsiteX1611" fmla="*/ 6927484 w 12191999"/>
              <a:gd name="connsiteY1611" fmla="*/ 4326 h 568537"/>
              <a:gd name="connsiteX1612" fmla="*/ 6927267 w 12191999"/>
              <a:gd name="connsiteY1612" fmla="*/ 4094 h 568537"/>
              <a:gd name="connsiteX1613" fmla="*/ 6925704 w 12191999"/>
              <a:gd name="connsiteY1613" fmla="*/ 2343 h 568537"/>
              <a:gd name="connsiteX1614" fmla="*/ 6925140 w 12191999"/>
              <a:gd name="connsiteY1614" fmla="*/ 1967 h 568537"/>
              <a:gd name="connsiteX1615" fmla="*/ 6922579 w 12191999"/>
              <a:gd name="connsiteY1615" fmla="*/ 1229 h 568537"/>
              <a:gd name="connsiteX1616" fmla="*/ 6804919 w 12191999"/>
              <a:gd name="connsiteY1616" fmla="*/ 1229 h 568537"/>
              <a:gd name="connsiteX1617" fmla="*/ 6797192 w 12191999"/>
              <a:gd name="connsiteY1617" fmla="*/ 1229 h 568537"/>
              <a:gd name="connsiteX1618" fmla="*/ 6758286 w 12191999"/>
              <a:gd name="connsiteY1618" fmla="*/ 1229 h 568537"/>
              <a:gd name="connsiteX1619" fmla="*/ 6752917 w 12191999"/>
              <a:gd name="connsiteY1619" fmla="*/ 5932 h 568537"/>
              <a:gd name="connsiteX1620" fmla="*/ 6742688 w 12191999"/>
              <a:gd name="connsiteY1620" fmla="*/ 80085 h 568537"/>
              <a:gd name="connsiteX1621" fmla="*/ 6707573 w 12191999"/>
              <a:gd name="connsiteY1621" fmla="*/ 80085 h 568537"/>
              <a:gd name="connsiteX1622" fmla="*/ 6707370 w 12191999"/>
              <a:gd name="connsiteY1622" fmla="*/ 80085 h 568537"/>
              <a:gd name="connsiteX1623" fmla="*/ 6632436 w 12191999"/>
              <a:gd name="connsiteY1623" fmla="*/ 80085 h 568537"/>
              <a:gd name="connsiteX1624" fmla="*/ 6632248 w 12191999"/>
              <a:gd name="connsiteY1624" fmla="*/ 80085 h 568537"/>
              <a:gd name="connsiteX1625" fmla="*/ 6597161 w 12191999"/>
              <a:gd name="connsiteY1625" fmla="*/ 80085 h 568537"/>
              <a:gd name="connsiteX1626" fmla="*/ 6587207 w 12191999"/>
              <a:gd name="connsiteY1626" fmla="*/ 5947 h 568537"/>
              <a:gd name="connsiteX1627" fmla="*/ 6581824 w 12191999"/>
              <a:gd name="connsiteY1627" fmla="*/ 1229 h 568537"/>
              <a:gd name="connsiteX1628" fmla="*/ 6535683 w 12191999"/>
              <a:gd name="connsiteY1628" fmla="*/ 1229 h 568537"/>
              <a:gd name="connsiteX1629" fmla="*/ 6503012 w 12191999"/>
              <a:gd name="connsiteY1629" fmla="*/ 1229 h 568537"/>
              <a:gd name="connsiteX1630" fmla="*/ 6423999 w 12191999"/>
              <a:gd name="connsiteY1630" fmla="*/ 1229 h 568537"/>
              <a:gd name="connsiteX1631" fmla="*/ 6418572 w 12191999"/>
              <a:gd name="connsiteY1631" fmla="*/ 6655 h 568537"/>
              <a:gd name="connsiteX1632" fmla="*/ 6418572 w 12191999"/>
              <a:gd name="connsiteY1632" fmla="*/ 122623 h 568537"/>
              <a:gd name="connsiteX1633" fmla="*/ 6237713 w 12191999"/>
              <a:gd name="connsiteY1633" fmla="*/ 298130 h 568537"/>
              <a:gd name="connsiteX1634" fmla="*/ 6145778 w 12191999"/>
              <a:gd name="connsiteY1634" fmla="*/ 298130 h 568537"/>
              <a:gd name="connsiteX1635" fmla="*/ 5956281 w 12191999"/>
              <a:gd name="connsiteY1635" fmla="*/ 122536 h 568537"/>
              <a:gd name="connsiteX1636" fmla="*/ 5956281 w 12191999"/>
              <a:gd name="connsiteY1636" fmla="*/ 6655 h 568537"/>
              <a:gd name="connsiteX1637" fmla="*/ 5950855 w 12191999"/>
              <a:gd name="connsiteY1637" fmla="*/ 1229 h 568537"/>
              <a:gd name="connsiteX1638" fmla="*/ 5915594 w 12191999"/>
              <a:gd name="connsiteY1638" fmla="*/ 1229 h 568537"/>
              <a:gd name="connsiteX1639" fmla="*/ 5914249 w 12191999"/>
              <a:gd name="connsiteY1639" fmla="*/ 1229 h 568537"/>
              <a:gd name="connsiteX1640" fmla="*/ 5866936 w 12191999"/>
              <a:gd name="connsiteY1640" fmla="*/ 1229 h 568537"/>
              <a:gd name="connsiteX1641" fmla="*/ 5861538 w 12191999"/>
              <a:gd name="connsiteY1641" fmla="*/ 6193 h 568537"/>
              <a:gd name="connsiteX1642" fmla="*/ 5850730 w 12191999"/>
              <a:gd name="connsiteY1642" fmla="*/ 181873 h 568537"/>
              <a:gd name="connsiteX1643" fmla="*/ 5855925 w 12191999"/>
              <a:gd name="connsiteY1643" fmla="*/ 187227 h 568537"/>
              <a:gd name="connsiteX1644" fmla="*/ 5937472 w 12191999"/>
              <a:gd name="connsiteY1644" fmla="*/ 225019 h 568537"/>
              <a:gd name="connsiteX1645" fmla="*/ 5931191 w 12191999"/>
              <a:gd name="connsiteY1645" fmla="*/ 261219 h 568537"/>
              <a:gd name="connsiteX1646" fmla="*/ 5930353 w 12191999"/>
              <a:gd name="connsiteY1646" fmla="*/ 266400 h 568537"/>
              <a:gd name="connsiteX1647" fmla="*/ 5934288 w 12191999"/>
              <a:gd name="connsiteY1647" fmla="*/ 269872 h 568537"/>
              <a:gd name="connsiteX1648" fmla="*/ 5966192 w 12191999"/>
              <a:gd name="connsiteY1648" fmla="*/ 298709 h 568537"/>
              <a:gd name="connsiteX1649" fmla="*/ 5950797 w 12191999"/>
              <a:gd name="connsiteY1649" fmla="*/ 310530 h 568537"/>
              <a:gd name="connsiteX1650" fmla="*/ 5945472 w 12191999"/>
              <a:gd name="connsiteY1650" fmla="*/ 313452 h 568537"/>
              <a:gd name="connsiteX1651" fmla="*/ 5946210 w 12191999"/>
              <a:gd name="connsiteY1651" fmla="*/ 319486 h 568537"/>
              <a:gd name="connsiteX1652" fmla="*/ 5952476 w 12191999"/>
              <a:gd name="connsiteY1652" fmla="*/ 342100 h 568537"/>
              <a:gd name="connsiteX1653" fmla="*/ 5900937 w 12191999"/>
              <a:gd name="connsiteY1653" fmla="*/ 360171 h 568537"/>
              <a:gd name="connsiteX1654" fmla="*/ 5895961 w 12191999"/>
              <a:gd name="connsiteY1654" fmla="*/ 364309 h 568537"/>
              <a:gd name="connsiteX1655" fmla="*/ 5898492 w 12191999"/>
              <a:gd name="connsiteY1655" fmla="*/ 370256 h 568537"/>
              <a:gd name="connsiteX1656" fmla="*/ 5918401 w 12191999"/>
              <a:gd name="connsiteY1656" fmla="*/ 404446 h 568537"/>
              <a:gd name="connsiteX1657" fmla="*/ 5845566 w 12191999"/>
              <a:gd name="connsiteY1657" fmla="*/ 411868 h 568537"/>
              <a:gd name="connsiteX1658" fmla="*/ 5839475 w 12191999"/>
              <a:gd name="connsiteY1658" fmla="*/ 413417 h 568537"/>
              <a:gd name="connsiteX1659" fmla="*/ 5838911 w 12191999"/>
              <a:gd name="connsiteY1659" fmla="*/ 419668 h 568537"/>
              <a:gd name="connsiteX1660" fmla="*/ 5841571 w 12191999"/>
              <a:gd name="connsiteY1660" fmla="*/ 443874 h 568537"/>
              <a:gd name="connsiteX1661" fmla="*/ 5804792 w 12191999"/>
              <a:gd name="connsiteY1661" fmla="*/ 448272 h 568537"/>
              <a:gd name="connsiteX1662" fmla="*/ 5779487 w 12191999"/>
              <a:gd name="connsiteY1662" fmla="*/ 419016 h 568537"/>
              <a:gd name="connsiteX1663" fmla="*/ 5776578 w 12191999"/>
              <a:gd name="connsiteY1663" fmla="*/ 414401 h 568537"/>
              <a:gd name="connsiteX1664" fmla="*/ 5771123 w 12191999"/>
              <a:gd name="connsiteY1664" fmla="*/ 414661 h 568537"/>
              <a:gd name="connsiteX1665" fmla="*/ 5753168 w 12191999"/>
              <a:gd name="connsiteY1665" fmla="*/ 413171 h 568537"/>
              <a:gd name="connsiteX1666" fmla="*/ 5754861 w 12191999"/>
              <a:gd name="connsiteY1666" fmla="*/ 392886 h 568537"/>
              <a:gd name="connsiteX1667" fmla="*/ 5754890 w 12191999"/>
              <a:gd name="connsiteY1667" fmla="*/ 386259 h 568537"/>
              <a:gd name="connsiteX1668" fmla="*/ 5748509 w 12191999"/>
              <a:gd name="connsiteY1668" fmla="*/ 384537 h 568537"/>
              <a:gd name="connsiteX1669" fmla="*/ 5719006 w 12191999"/>
              <a:gd name="connsiteY1669" fmla="*/ 376521 h 568537"/>
              <a:gd name="connsiteX1670" fmla="*/ 5732463 w 12191999"/>
              <a:gd name="connsiteY1670" fmla="*/ 351591 h 568537"/>
              <a:gd name="connsiteX1671" fmla="*/ 5735299 w 12191999"/>
              <a:gd name="connsiteY1671" fmla="*/ 345456 h 568537"/>
              <a:gd name="connsiteX1672" fmla="*/ 5729960 w 12191999"/>
              <a:gd name="connsiteY1672" fmla="*/ 341319 h 568537"/>
              <a:gd name="connsiteX1673" fmla="*/ 5694816 w 12191999"/>
              <a:gd name="connsiteY1673" fmla="*/ 323219 h 568537"/>
              <a:gd name="connsiteX1674" fmla="*/ 5706926 w 12191999"/>
              <a:gd name="connsiteY1674" fmla="*/ 304727 h 568537"/>
              <a:gd name="connsiteX1675" fmla="*/ 5709617 w 12191999"/>
              <a:gd name="connsiteY1675" fmla="*/ 298607 h 568537"/>
              <a:gd name="connsiteX1676" fmla="*/ 5704307 w 12191999"/>
              <a:gd name="connsiteY1676" fmla="*/ 294527 h 568537"/>
              <a:gd name="connsiteX1677" fmla="*/ 5704003 w 12191999"/>
              <a:gd name="connsiteY1677" fmla="*/ 294527 h 568537"/>
              <a:gd name="connsiteX1678" fmla="*/ 5667975 w 12191999"/>
              <a:gd name="connsiteY1678" fmla="*/ 262204 h 568537"/>
              <a:gd name="connsiteX1679" fmla="*/ 5688694 w 12191999"/>
              <a:gd name="connsiteY1679" fmla="*/ 236564 h 568537"/>
              <a:gd name="connsiteX1680" fmla="*/ 5693194 w 12191999"/>
              <a:gd name="connsiteY1680" fmla="*/ 232297 h 568537"/>
              <a:gd name="connsiteX1681" fmla="*/ 5690721 w 12191999"/>
              <a:gd name="connsiteY1681" fmla="*/ 226610 h 568537"/>
              <a:gd name="connsiteX1682" fmla="*/ 5681518 w 12191999"/>
              <a:gd name="connsiteY1682" fmla="*/ 211766 h 568537"/>
              <a:gd name="connsiteX1683" fmla="*/ 5691935 w 12191999"/>
              <a:gd name="connsiteY1683" fmla="*/ 198280 h 568537"/>
              <a:gd name="connsiteX1684" fmla="*/ 5739871 w 12191999"/>
              <a:gd name="connsiteY1684" fmla="*/ 210695 h 568537"/>
              <a:gd name="connsiteX1685" fmla="*/ 5746049 w 12191999"/>
              <a:gd name="connsiteY1685" fmla="*/ 210956 h 568537"/>
              <a:gd name="connsiteX1686" fmla="*/ 5748480 w 12191999"/>
              <a:gd name="connsiteY1686" fmla="*/ 205298 h 568537"/>
              <a:gd name="connsiteX1687" fmla="*/ 5751808 w 12191999"/>
              <a:gd name="connsiteY1687" fmla="*/ 176866 h 568537"/>
              <a:gd name="connsiteX1688" fmla="*/ 5794853 w 12191999"/>
              <a:gd name="connsiteY1688" fmla="*/ 172352 h 568537"/>
              <a:gd name="connsiteX1689" fmla="*/ 5799337 w 12191999"/>
              <a:gd name="connsiteY1689" fmla="*/ 170992 h 568537"/>
              <a:gd name="connsiteX1690" fmla="*/ 5801074 w 12191999"/>
              <a:gd name="connsiteY1690" fmla="*/ 166638 h 568537"/>
              <a:gd name="connsiteX1691" fmla="*/ 5798976 w 12191999"/>
              <a:gd name="connsiteY1691" fmla="*/ 67063 h 568537"/>
              <a:gd name="connsiteX1692" fmla="*/ 5798325 w 12191999"/>
              <a:gd name="connsiteY1692" fmla="*/ 6554 h 568537"/>
              <a:gd name="connsiteX1693" fmla="*/ 5792900 w 12191999"/>
              <a:gd name="connsiteY1693" fmla="*/ 1229 h 568537"/>
              <a:gd name="connsiteX1694" fmla="*/ 5536252 w 12191999"/>
              <a:gd name="connsiteY1694" fmla="*/ 1229 h 568537"/>
              <a:gd name="connsiteX1695" fmla="*/ 5530826 w 12191999"/>
              <a:gd name="connsiteY1695" fmla="*/ 6655 h 568537"/>
              <a:gd name="connsiteX1696" fmla="*/ 5536252 w 12191999"/>
              <a:gd name="connsiteY1696" fmla="*/ 12081 h 568537"/>
              <a:gd name="connsiteX1697" fmla="*/ 5556435 w 12191999"/>
              <a:gd name="connsiteY1697" fmla="*/ 19880 h 568537"/>
              <a:gd name="connsiteX1698" fmla="*/ 5555625 w 12191999"/>
              <a:gd name="connsiteY1698" fmla="*/ 23858 h 568537"/>
              <a:gd name="connsiteX1699" fmla="*/ 5539436 w 12191999"/>
              <a:gd name="connsiteY1699" fmla="*/ 22498 h 568537"/>
              <a:gd name="connsiteX1700" fmla="*/ 5532620 w 12191999"/>
              <a:gd name="connsiteY1700" fmla="*/ 24191 h 568537"/>
              <a:gd name="connsiteX1701" fmla="*/ 5533184 w 12191999"/>
              <a:gd name="connsiteY1701" fmla="*/ 31209 h 568537"/>
              <a:gd name="connsiteX1702" fmla="*/ 5542576 w 12191999"/>
              <a:gd name="connsiteY1702" fmla="*/ 46850 h 568537"/>
              <a:gd name="connsiteX1703" fmla="*/ 5532345 w 12191999"/>
              <a:gd name="connsiteY1703" fmla="*/ 44275 h 568537"/>
              <a:gd name="connsiteX1704" fmla="*/ 5525907 w 12191999"/>
              <a:gd name="connsiteY1704" fmla="*/ 46460 h 568537"/>
              <a:gd name="connsiteX1705" fmla="*/ 5526660 w 12191999"/>
              <a:gd name="connsiteY1705" fmla="*/ 53216 h 568537"/>
              <a:gd name="connsiteX1706" fmla="*/ 5527803 w 12191999"/>
              <a:gd name="connsiteY1706" fmla="*/ 68539 h 568537"/>
              <a:gd name="connsiteX1707" fmla="*/ 5503249 w 12191999"/>
              <a:gd name="connsiteY1707" fmla="*/ 64791 h 568537"/>
              <a:gd name="connsiteX1708" fmla="*/ 5496145 w 12191999"/>
              <a:gd name="connsiteY1708" fmla="*/ 65037 h 568537"/>
              <a:gd name="connsiteX1709" fmla="*/ 5495364 w 12191999"/>
              <a:gd name="connsiteY1709" fmla="*/ 72098 h 568537"/>
              <a:gd name="connsiteX1710" fmla="*/ 5503437 w 12191999"/>
              <a:gd name="connsiteY1710" fmla="*/ 90748 h 568537"/>
              <a:gd name="connsiteX1711" fmla="*/ 5496492 w 12191999"/>
              <a:gd name="connsiteY1711" fmla="*/ 90314 h 568537"/>
              <a:gd name="connsiteX1712" fmla="*/ 5478493 w 12191999"/>
              <a:gd name="connsiteY1712" fmla="*/ 74500 h 568537"/>
              <a:gd name="connsiteX1713" fmla="*/ 5474094 w 12191999"/>
              <a:gd name="connsiteY1713" fmla="*/ 70073 h 568537"/>
              <a:gd name="connsiteX1714" fmla="*/ 5468437 w 12191999"/>
              <a:gd name="connsiteY1714" fmla="*/ 72720 h 568537"/>
              <a:gd name="connsiteX1715" fmla="*/ 5455488 w 12191999"/>
              <a:gd name="connsiteY1715" fmla="*/ 79637 h 568537"/>
              <a:gd name="connsiteX1716" fmla="*/ 5450293 w 12191999"/>
              <a:gd name="connsiteY1716" fmla="*/ 77596 h 568537"/>
              <a:gd name="connsiteX1717" fmla="*/ 5453968 w 12191999"/>
              <a:gd name="connsiteY1717" fmla="*/ 63084 h 568537"/>
              <a:gd name="connsiteX1718" fmla="*/ 5453027 w 12191999"/>
              <a:gd name="connsiteY1718" fmla="*/ 56457 h 568537"/>
              <a:gd name="connsiteX1719" fmla="*/ 5446358 w 12191999"/>
              <a:gd name="connsiteY1719" fmla="*/ 55792 h 568537"/>
              <a:gd name="connsiteX1720" fmla="*/ 5434666 w 12191999"/>
              <a:gd name="connsiteY1720" fmla="*/ 58353 h 568537"/>
              <a:gd name="connsiteX1721" fmla="*/ 5445866 w 12191999"/>
              <a:gd name="connsiteY1721" fmla="*/ 33712 h 568537"/>
              <a:gd name="connsiteX1722" fmla="*/ 5446503 w 12191999"/>
              <a:gd name="connsiteY1722" fmla="*/ 26810 h 568537"/>
              <a:gd name="connsiteX1723" fmla="*/ 5439846 w 12191999"/>
              <a:gd name="connsiteY1723" fmla="*/ 24901 h 568537"/>
              <a:gd name="connsiteX1724" fmla="*/ 5429168 w 12191999"/>
              <a:gd name="connsiteY1724" fmla="*/ 23845 h 568537"/>
              <a:gd name="connsiteX1725" fmla="*/ 5419315 w 12191999"/>
              <a:gd name="connsiteY1725" fmla="*/ 5975 h 568537"/>
              <a:gd name="connsiteX1726" fmla="*/ 5419157 w 12191999"/>
              <a:gd name="connsiteY1726" fmla="*/ 5701 h 568537"/>
              <a:gd name="connsiteX1727" fmla="*/ 5417580 w 12191999"/>
              <a:gd name="connsiteY1727" fmla="*/ 2691 h 568537"/>
              <a:gd name="connsiteX1728" fmla="*/ 5417275 w 12191999"/>
              <a:gd name="connsiteY1728" fmla="*/ 2488 h 568537"/>
              <a:gd name="connsiteX1729" fmla="*/ 5413948 w 12191999"/>
              <a:gd name="connsiteY1729" fmla="*/ 1229 h 568537"/>
              <a:gd name="connsiteX1730" fmla="*/ 5413933 w 12191999"/>
              <a:gd name="connsiteY1730" fmla="*/ 1229 h 568537"/>
              <a:gd name="connsiteX1731" fmla="*/ 5413268 w 12191999"/>
              <a:gd name="connsiteY1731" fmla="*/ 1273 h 568537"/>
              <a:gd name="connsiteX1732" fmla="*/ 5412559 w 12191999"/>
              <a:gd name="connsiteY1732" fmla="*/ 1518 h 568537"/>
              <a:gd name="connsiteX1733" fmla="*/ 5411546 w 12191999"/>
              <a:gd name="connsiteY1733" fmla="*/ 1852 h 568537"/>
              <a:gd name="connsiteX1734" fmla="*/ 5410662 w 12191999"/>
              <a:gd name="connsiteY1734" fmla="*/ 2431 h 568537"/>
              <a:gd name="connsiteX1735" fmla="*/ 5409911 w 12191999"/>
              <a:gd name="connsiteY1735" fmla="*/ 3096 h 568537"/>
              <a:gd name="connsiteX1736" fmla="*/ 5409332 w 12191999"/>
              <a:gd name="connsiteY1736" fmla="*/ 3964 h 568537"/>
              <a:gd name="connsiteX1737" fmla="*/ 5408869 w 12191999"/>
              <a:gd name="connsiteY1737" fmla="*/ 4861 h 568537"/>
              <a:gd name="connsiteX1738" fmla="*/ 5408652 w 12191999"/>
              <a:gd name="connsiteY1738" fmla="*/ 5947 h 568537"/>
              <a:gd name="connsiteX1739" fmla="*/ 5408507 w 12191999"/>
              <a:gd name="connsiteY1739" fmla="*/ 6655 h 568537"/>
              <a:gd name="connsiteX1740" fmla="*/ 5408507 w 12191999"/>
              <a:gd name="connsiteY1740" fmla="*/ 299504 h 568537"/>
              <a:gd name="connsiteX1741" fmla="*/ 5320522 w 12191999"/>
              <a:gd name="connsiteY1741" fmla="*/ 418249 h 568537"/>
              <a:gd name="connsiteX1742" fmla="*/ 5304477 w 12191999"/>
              <a:gd name="connsiteY1742" fmla="*/ 397762 h 568537"/>
              <a:gd name="connsiteX1743" fmla="*/ 5301164 w 12191999"/>
              <a:gd name="connsiteY1743" fmla="*/ 393536 h 568537"/>
              <a:gd name="connsiteX1744" fmla="*/ 5223885 w 12191999"/>
              <a:gd name="connsiteY1744" fmla="*/ 294817 h 568537"/>
              <a:gd name="connsiteX1745" fmla="*/ 5219617 w 12191999"/>
              <a:gd name="connsiteY1745" fmla="*/ 292747 h 568537"/>
              <a:gd name="connsiteX1746" fmla="*/ 5098369 w 12191999"/>
              <a:gd name="connsiteY1746" fmla="*/ 292747 h 568537"/>
              <a:gd name="connsiteX1747" fmla="*/ 5094013 w 12191999"/>
              <a:gd name="connsiteY1747" fmla="*/ 294932 h 568537"/>
              <a:gd name="connsiteX1748" fmla="*/ 5024346 w 12191999"/>
              <a:gd name="connsiteY1748" fmla="*/ 388372 h 568537"/>
              <a:gd name="connsiteX1749" fmla="*/ 5023897 w 12191999"/>
              <a:gd name="connsiteY1749" fmla="*/ 388994 h 568537"/>
              <a:gd name="connsiteX1750" fmla="*/ 5022927 w 12191999"/>
              <a:gd name="connsiteY1750" fmla="*/ 390296 h 568537"/>
              <a:gd name="connsiteX1751" fmla="*/ 4947950 w 12191999"/>
              <a:gd name="connsiteY1751" fmla="*/ 294817 h 568537"/>
              <a:gd name="connsiteX1752" fmla="*/ 4943695 w 12191999"/>
              <a:gd name="connsiteY1752" fmla="*/ 292747 h 568537"/>
              <a:gd name="connsiteX1753" fmla="*/ 4818035 w 12191999"/>
              <a:gd name="connsiteY1753" fmla="*/ 292747 h 568537"/>
              <a:gd name="connsiteX1754" fmla="*/ 4813680 w 12191999"/>
              <a:gd name="connsiteY1754" fmla="*/ 294932 h 568537"/>
              <a:gd name="connsiteX1755" fmla="*/ 4722498 w 12191999"/>
              <a:gd name="connsiteY1755" fmla="*/ 417613 h 568537"/>
              <a:gd name="connsiteX1756" fmla="*/ 4638378 w 12191999"/>
              <a:gd name="connsiteY1756" fmla="*/ 293804 h 568537"/>
              <a:gd name="connsiteX1757" fmla="*/ 4638378 w 12191999"/>
              <a:gd name="connsiteY1757" fmla="*/ 6655 h 568537"/>
              <a:gd name="connsiteX1758" fmla="*/ 4632951 w 12191999"/>
              <a:gd name="connsiteY1758" fmla="*/ 1229 h 568537"/>
              <a:gd name="connsiteX1759" fmla="*/ 5425 w 12191999"/>
              <a:gd name="connsiteY1759" fmla="*/ 1229 h 568537"/>
              <a:gd name="connsiteX1760" fmla="*/ 0 w 12191999"/>
              <a:gd name="connsiteY1760" fmla="*/ 6655 h 568537"/>
              <a:gd name="connsiteX1761" fmla="*/ 5425 w 12191999"/>
              <a:gd name="connsiteY1761" fmla="*/ 12081 h 568537"/>
              <a:gd name="connsiteX1762" fmla="*/ 4627525 w 12191999"/>
              <a:gd name="connsiteY1762" fmla="*/ 12081 h 568537"/>
              <a:gd name="connsiteX1763" fmla="*/ 4627525 w 12191999"/>
              <a:gd name="connsiteY1763" fmla="*/ 295467 h 568537"/>
              <a:gd name="connsiteX1764" fmla="*/ 4628465 w 12191999"/>
              <a:gd name="connsiteY1764" fmla="*/ 298521 h 568537"/>
              <a:gd name="connsiteX1765" fmla="*/ 4713209 w 12191999"/>
              <a:gd name="connsiteY1765" fmla="*/ 423241 h 568537"/>
              <a:gd name="connsiteX1766" fmla="*/ 4711689 w 12191999"/>
              <a:gd name="connsiteY1766" fmla="*/ 426974 h 568537"/>
              <a:gd name="connsiteX1767" fmla="*/ 4711689 w 12191999"/>
              <a:gd name="connsiteY1767" fmla="*/ 448995 h 568537"/>
              <a:gd name="connsiteX1768" fmla="*/ 4716870 w 12191999"/>
              <a:gd name="connsiteY1768" fmla="*/ 454363 h 568537"/>
              <a:gd name="connsiteX1769" fmla="*/ 4716870 w 12191999"/>
              <a:gd name="connsiteY1769" fmla="*/ 460166 h 568537"/>
              <a:gd name="connsiteX1770" fmla="*/ 4708694 w 12191999"/>
              <a:gd name="connsiteY1770" fmla="*/ 460166 h 568537"/>
              <a:gd name="connsiteX1771" fmla="*/ 4703269 w 12191999"/>
              <a:gd name="connsiteY1771" fmla="*/ 465591 h 568537"/>
              <a:gd name="connsiteX1772" fmla="*/ 4708694 w 12191999"/>
              <a:gd name="connsiteY1772" fmla="*/ 471017 h 568537"/>
              <a:gd name="connsiteX1773" fmla="*/ 4716870 w 12191999"/>
              <a:gd name="connsiteY1773" fmla="*/ 471017 h 568537"/>
              <a:gd name="connsiteX1774" fmla="*/ 4716870 w 12191999"/>
              <a:gd name="connsiteY1774" fmla="*/ 478787 h 568537"/>
              <a:gd name="connsiteX1775" fmla="*/ 4722294 w 12191999"/>
              <a:gd name="connsiteY1775" fmla="*/ 484213 h 568537"/>
              <a:gd name="connsiteX1776" fmla="*/ 4727721 w 12191999"/>
              <a:gd name="connsiteY1776" fmla="*/ 478787 h 568537"/>
              <a:gd name="connsiteX1777" fmla="*/ 4727721 w 12191999"/>
              <a:gd name="connsiteY1777" fmla="*/ 471017 h 568537"/>
              <a:gd name="connsiteX1778" fmla="*/ 4735895 w 12191999"/>
              <a:gd name="connsiteY1778" fmla="*/ 471017 h 568537"/>
              <a:gd name="connsiteX1779" fmla="*/ 4741321 w 12191999"/>
              <a:gd name="connsiteY1779" fmla="*/ 465591 h 568537"/>
              <a:gd name="connsiteX1780" fmla="*/ 4735895 w 12191999"/>
              <a:gd name="connsiteY1780" fmla="*/ 460166 h 568537"/>
              <a:gd name="connsiteX1781" fmla="*/ 4727721 w 12191999"/>
              <a:gd name="connsiteY1781" fmla="*/ 460166 h 568537"/>
              <a:gd name="connsiteX1782" fmla="*/ 4727721 w 12191999"/>
              <a:gd name="connsiteY1782" fmla="*/ 454363 h 568537"/>
              <a:gd name="connsiteX1783" fmla="*/ 4732901 w 12191999"/>
              <a:gd name="connsiteY1783" fmla="*/ 448995 h 568537"/>
              <a:gd name="connsiteX1784" fmla="*/ 4732901 w 12191999"/>
              <a:gd name="connsiteY1784" fmla="*/ 426974 h 568537"/>
              <a:gd name="connsiteX1785" fmla="*/ 4731598 w 12191999"/>
              <a:gd name="connsiteY1785" fmla="*/ 423560 h 568537"/>
              <a:gd name="connsiteX1786" fmla="*/ 4746139 w 12191999"/>
              <a:gd name="connsiteY1786" fmla="*/ 403983 h 568537"/>
              <a:gd name="connsiteX1787" fmla="*/ 5011787 w 12191999"/>
              <a:gd name="connsiteY1787" fmla="*/ 403983 h 568537"/>
              <a:gd name="connsiteX1788" fmla="*/ 5011787 w 12191999"/>
              <a:gd name="connsiteY1788" fmla="*/ 414762 h 568537"/>
              <a:gd name="connsiteX1789" fmla="*/ 5016966 w 12191999"/>
              <a:gd name="connsiteY1789" fmla="*/ 420130 h 568537"/>
              <a:gd name="connsiteX1790" fmla="*/ 5016966 w 12191999"/>
              <a:gd name="connsiteY1790" fmla="*/ 424890 h 568537"/>
              <a:gd name="connsiteX1791" fmla="*/ 5009428 w 12191999"/>
              <a:gd name="connsiteY1791" fmla="*/ 424890 h 568537"/>
              <a:gd name="connsiteX1792" fmla="*/ 5004004 w 12191999"/>
              <a:gd name="connsiteY1792" fmla="*/ 430317 h 568537"/>
              <a:gd name="connsiteX1793" fmla="*/ 5009428 w 12191999"/>
              <a:gd name="connsiteY1793" fmla="*/ 435742 h 568537"/>
              <a:gd name="connsiteX1794" fmla="*/ 5016966 w 12191999"/>
              <a:gd name="connsiteY1794" fmla="*/ 435742 h 568537"/>
              <a:gd name="connsiteX1795" fmla="*/ 5016966 w 12191999"/>
              <a:gd name="connsiteY1795" fmla="*/ 444554 h 568537"/>
              <a:gd name="connsiteX1796" fmla="*/ 5022391 w 12191999"/>
              <a:gd name="connsiteY1796" fmla="*/ 449980 h 568537"/>
              <a:gd name="connsiteX1797" fmla="*/ 5027819 w 12191999"/>
              <a:gd name="connsiteY1797" fmla="*/ 444554 h 568537"/>
              <a:gd name="connsiteX1798" fmla="*/ 5027819 w 12191999"/>
              <a:gd name="connsiteY1798" fmla="*/ 435742 h 568537"/>
              <a:gd name="connsiteX1799" fmla="*/ 5036629 w 12191999"/>
              <a:gd name="connsiteY1799" fmla="*/ 435742 h 568537"/>
              <a:gd name="connsiteX1800" fmla="*/ 5042056 w 12191999"/>
              <a:gd name="connsiteY1800" fmla="*/ 430317 h 568537"/>
              <a:gd name="connsiteX1801" fmla="*/ 5036629 w 12191999"/>
              <a:gd name="connsiteY1801" fmla="*/ 424890 h 568537"/>
              <a:gd name="connsiteX1802" fmla="*/ 5027819 w 12191999"/>
              <a:gd name="connsiteY1802" fmla="*/ 424890 h 568537"/>
              <a:gd name="connsiteX1803" fmla="*/ 5027819 w 12191999"/>
              <a:gd name="connsiteY1803" fmla="*/ 420130 h 568537"/>
              <a:gd name="connsiteX1804" fmla="*/ 5032984 w 12191999"/>
              <a:gd name="connsiteY1804" fmla="*/ 414762 h 568537"/>
              <a:gd name="connsiteX1805" fmla="*/ 5032984 w 12191999"/>
              <a:gd name="connsiteY1805" fmla="*/ 403983 h 568537"/>
              <a:gd name="connsiteX1806" fmla="*/ 5295564 w 12191999"/>
              <a:gd name="connsiteY1806" fmla="*/ 403983 h 568537"/>
              <a:gd name="connsiteX1807" fmla="*/ 5311133 w 12191999"/>
              <a:gd name="connsiteY1807" fmla="*/ 423864 h 568537"/>
              <a:gd name="connsiteX1808" fmla="*/ 5310033 w 12191999"/>
              <a:gd name="connsiteY1808" fmla="*/ 426974 h 568537"/>
              <a:gd name="connsiteX1809" fmla="*/ 5310033 w 12191999"/>
              <a:gd name="connsiteY1809" fmla="*/ 448995 h 568537"/>
              <a:gd name="connsiteX1810" fmla="*/ 5315212 w 12191999"/>
              <a:gd name="connsiteY1810" fmla="*/ 454363 h 568537"/>
              <a:gd name="connsiteX1811" fmla="*/ 5315212 w 12191999"/>
              <a:gd name="connsiteY1811" fmla="*/ 460166 h 568537"/>
              <a:gd name="connsiteX1812" fmla="*/ 5307038 w 12191999"/>
              <a:gd name="connsiteY1812" fmla="*/ 460166 h 568537"/>
              <a:gd name="connsiteX1813" fmla="*/ 5301611 w 12191999"/>
              <a:gd name="connsiteY1813" fmla="*/ 465591 h 568537"/>
              <a:gd name="connsiteX1814" fmla="*/ 5307038 w 12191999"/>
              <a:gd name="connsiteY1814" fmla="*/ 471017 h 568537"/>
              <a:gd name="connsiteX1815" fmla="*/ 5315212 w 12191999"/>
              <a:gd name="connsiteY1815" fmla="*/ 471017 h 568537"/>
              <a:gd name="connsiteX1816" fmla="*/ 5315212 w 12191999"/>
              <a:gd name="connsiteY1816" fmla="*/ 478787 h 568537"/>
              <a:gd name="connsiteX1817" fmla="*/ 5320638 w 12191999"/>
              <a:gd name="connsiteY1817" fmla="*/ 484213 h 568537"/>
              <a:gd name="connsiteX1818" fmla="*/ 5326064 w 12191999"/>
              <a:gd name="connsiteY1818" fmla="*/ 478787 h 568537"/>
              <a:gd name="connsiteX1819" fmla="*/ 5326064 w 12191999"/>
              <a:gd name="connsiteY1819" fmla="*/ 471017 h 568537"/>
              <a:gd name="connsiteX1820" fmla="*/ 5334239 w 12191999"/>
              <a:gd name="connsiteY1820" fmla="*/ 471017 h 568537"/>
              <a:gd name="connsiteX1821" fmla="*/ 5339664 w 12191999"/>
              <a:gd name="connsiteY1821" fmla="*/ 465591 h 568537"/>
              <a:gd name="connsiteX1822" fmla="*/ 5334239 w 12191999"/>
              <a:gd name="connsiteY1822" fmla="*/ 460166 h 568537"/>
              <a:gd name="connsiteX1823" fmla="*/ 5326064 w 12191999"/>
              <a:gd name="connsiteY1823" fmla="*/ 460166 h 568537"/>
              <a:gd name="connsiteX1824" fmla="*/ 5326064 w 12191999"/>
              <a:gd name="connsiteY1824" fmla="*/ 454363 h 568537"/>
              <a:gd name="connsiteX1825" fmla="*/ 5331244 w 12191999"/>
              <a:gd name="connsiteY1825" fmla="*/ 448995 h 568537"/>
              <a:gd name="connsiteX1826" fmla="*/ 5331244 w 12191999"/>
              <a:gd name="connsiteY1826" fmla="*/ 426974 h 568537"/>
              <a:gd name="connsiteX1827" fmla="*/ 5330015 w 12191999"/>
              <a:gd name="connsiteY1827" fmla="*/ 423675 h 568537"/>
              <a:gd name="connsiteX1828" fmla="*/ 5418288 w 12191999"/>
              <a:gd name="connsiteY1828" fmla="*/ 304525 h 568537"/>
              <a:gd name="connsiteX1829" fmla="*/ 5419359 w 12191999"/>
              <a:gd name="connsiteY1829" fmla="*/ 301298 h 568537"/>
              <a:gd name="connsiteX1830" fmla="*/ 5419359 w 12191999"/>
              <a:gd name="connsiteY1830" fmla="*/ 29877 h 568537"/>
              <a:gd name="connsiteX1831" fmla="*/ 5423802 w 12191999"/>
              <a:gd name="connsiteY1831" fmla="*/ 33278 h 568537"/>
              <a:gd name="connsiteX1832" fmla="*/ 5430023 w 12191999"/>
              <a:gd name="connsiteY1832" fmla="*/ 35781 h 568537"/>
              <a:gd name="connsiteX1833" fmla="*/ 5426188 w 12191999"/>
              <a:gd name="connsiteY1833" fmla="*/ 65125 h 568537"/>
              <a:gd name="connsiteX1834" fmla="*/ 5439441 w 12191999"/>
              <a:gd name="connsiteY1834" fmla="*/ 69943 h 568537"/>
              <a:gd name="connsiteX1835" fmla="*/ 5440888 w 12191999"/>
              <a:gd name="connsiteY1835" fmla="*/ 83022 h 568537"/>
              <a:gd name="connsiteX1836" fmla="*/ 5455473 w 12191999"/>
              <a:gd name="connsiteY1836" fmla="*/ 90488 h 568537"/>
              <a:gd name="connsiteX1837" fmla="*/ 5455517 w 12191999"/>
              <a:gd name="connsiteY1837" fmla="*/ 90488 h 568537"/>
              <a:gd name="connsiteX1838" fmla="*/ 5471460 w 12191999"/>
              <a:gd name="connsiteY1838" fmla="*/ 85105 h 568537"/>
              <a:gd name="connsiteX1839" fmla="*/ 5496145 w 12191999"/>
              <a:gd name="connsiteY1839" fmla="*/ 101412 h 568537"/>
              <a:gd name="connsiteX1840" fmla="*/ 5512466 w 12191999"/>
              <a:gd name="connsiteY1840" fmla="*/ 96767 h 568537"/>
              <a:gd name="connsiteX1841" fmla="*/ 5512972 w 12191999"/>
              <a:gd name="connsiteY1841" fmla="*/ 81922 h 568537"/>
              <a:gd name="connsiteX1842" fmla="*/ 5535877 w 12191999"/>
              <a:gd name="connsiteY1842" fmla="*/ 75802 h 568537"/>
              <a:gd name="connsiteX1843" fmla="*/ 5540824 w 12191999"/>
              <a:gd name="connsiteY1843" fmla="*/ 57355 h 568537"/>
              <a:gd name="connsiteX1844" fmla="*/ 5551805 w 12191999"/>
              <a:gd name="connsiteY1844" fmla="*/ 52637 h 568537"/>
              <a:gd name="connsiteX1845" fmla="*/ 5550374 w 12191999"/>
              <a:gd name="connsiteY1845" fmla="*/ 36345 h 568537"/>
              <a:gd name="connsiteX1846" fmla="*/ 5562947 w 12191999"/>
              <a:gd name="connsiteY1846" fmla="*/ 31874 h 568537"/>
              <a:gd name="connsiteX1847" fmla="*/ 5566551 w 12191999"/>
              <a:gd name="connsiteY1847" fmla="*/ 15959 h 568537"/>
              <a:gd name="connsiteX1848" fmla="*/ 5564003 w 12191999"/>
              <a:gd name="connsiteY1848" fmla="*/ 12081 h 568537"/>
              <a:gd name="connsiteX1849" fmla="*/ 5787574 w 12191999"/>
              <a:gd name="connsiteY1849" fmla="*/ 12081 h 568537"/>
              <a:gd name="connsiteX1850" fmla="*/ 5788125 w 12191999"/>
              <a:gd name="connsiteY1850" fmla="*/ 67136 h 568537"/>
              <a:gd name="connsiteX1851" fmla="*/ 5789861 w 12191999"/>
              <a:gd name="connsiteY1851" fmla="*/ 160719 h 568537"/>
              <a:gd name="connsiteX1852" fmla="*/ 5743951 w 12191999"/>
              <a:gd name="connsiteY1852" fmla="*/ 169387 h 568537"/>
              <a:gd name="connsiteX1853" fmla="*/ 5736211 w 12191999"/>
              <a:gd name="connsiteY1853" fmla="*/ 195112 h 568537"/>
              <a:gd name="connsiteX1854" fmla="*/ 5687422 w 12191999"/>
              <a:gd name="connsiteY1854" fmla="*/ 188398 h 568537"/>
              <a:gd name="connsiteX1855" fmla="*/ 5670696 w 12191999"/>
              <a:gd name="connsiteY1855" fmla="*/ 211086 h 568537"/>
              <a:gd name="connsiteX1856" fmla="*/ 5676758 w 12191999"/>
              <a:gd name="connsiteY1856" fmla="*/ 228781 h 568537"/>
              <a:gd name="connsiteX1857" fmla="*/ 5657167 w 12191999"/>
              <a:gd name="connsiteY1857" fmla="*/ 263072 h 568537"/>
              <a:gd name="connsiteX1858" fmla="*/ 5690605 w 12191999"/>
              <a:gd name="connsiteY1858" fmla="*/ 303613 h 568537"/>
              <a:gd name="connsiteX1859" fmla="*/ 5684311 w 12191999"/>
              <a:gd name="connsiteY1859" fmla="*/ 325953 h 568537"/>
              <a:gd name="connsiteX1860" fmla="*/ 5715260 w 12191999"/>
              <a:gd name="connsiteY1860" fmla="*/ 350695 h 568537"/>
              <a:gd name="connsiteX1861" fmla="*/ 5709125 w 12191999"/>
              <a:gd name="connsiteY1861" fmla="*/ 381007 h 568537"/>
              <a:gd name="connsiteX1862" fmla="*/ 5740218 w 12191999"/>
              <a:gd name="connsiteY1862" fmla="*/ 397689 h 568537"/>
              <a:gd name="connsiteX1863" fmla="*/ 5745168 w 12191999"/>
              <a:gd name="connsiteY1863" fmla="*/ 420506 h 568537"/>
              <a:gd name="connsiteX1864" fmla="*/ 5769663 w 12191999"/>
              <a:gd name="connsiteY1864" fmla="*/ 427134 h 568537"/>
              <a:gd name="connsiteX1865" fmla="*/ 5801320 w 12191999"/>
              <a:gd name="connsiteY1865" fmla="*/ 458559 h 568537"/>
              <a:gd name="connsiteX1866" fmla="*/ 5849993 w 12191999"/>
              <a:gd name="connsiteY1866" fmla="*/ 450731 h 568537"/>
              <a:gd name="connsiteX1867" fmla="*/ 5853595 w 12191999"/>
              <a:gd name="connsiteY1867" fmla="*/ 426063 h 568537"/>
              <a:gd name="connsiteX1868" fmla="*/ 5928168 w 12191999"/>
              <a:gd name="connsiteY1868" fmla="*/ 409163 h 568537"/>
              <a:gd name="connsiteX1869" fmla="*/ 5916332 w 12191999"/>
              <a:gd name="connsiteY1869" fmla="*/ 369707 h 568537"/>
              <a:gd name="connsiteX1870" fmla="*/ 5962488 w 12191999"/>
              <a:gd name="connsiteY1870" fmla="*/ 346281 h 568537"/>
              <a:gd name="connsiteX1871" fmla="*/ 5959782 w 12191999"/>
              <a:gd name="connsiteY1871" fmla="*/ 320382 h 568537"/>
              <a:gd name="connsiteX1872" fmla="*/ 5976913 w 12191999"/>
              <a:gd name="connsiteY1872" fmla="*/ 300372 h 568537"/>
              <a:gd name="connsiteX1873" fmla="*/ 5944287 w 12191999"/>
              <a:gd name="connsiteY1873" fmla="*/ 261306 h 568537"/>
              <a:gd name="connsiteX1874" fmla="*/ 5947324 w 12191999"/>
              <a:gd name="connsiteY1874" fmla="*/ 220475 h 568537"/>
              <a:gd name="connsiteX1875" fmla="*/ 5861568 w 12191999"/>
              <a:gd name="connsiteY1875" fmla="*/ 176665 h 568537"/>
              <a:gd name="connsiteX1876" fmla="*/ 5871927 w 12191999"/>
              <a:gd name="connsiteY1876" fmla="*/ 12081 h 568537"/>
              <a:gd name="connsiteX1877" fmla="*/ 5914249 w 12191999"/>
              <a:gd name="connsiteY1877" fmla="*/ 12081 h 568537"/>
              <a:gd name="connsiteX1878" fmla="*/ 5915594 w 12191999"/>
              <a:gd name="connsiteY1878" fmla="*/ 12081 h 568537"/>
              <a:gd name="connsiteX1879" fmla="*/ 5945429 w 12191999"/>
              <a:gd name="connsiteY1879" fmla="*/ 12081 h 568537"/>
              <a:gd name="connsiteX1880" fmla="*/ 5945429 w 12191999"/>
              <a:gd name="connsiteY1880" fmla="*/ 124909 h 568537"/>
              <a:gd name="connsiteX1881" fmla="*/ 5947180 w 12191999"/>
              <a:gd name="connsiteY1881" fmla="*/ 128903 h 568537"/>
              <a:gd name="connsiteX1882" fmla="*/ 6139947 w 12191999"/>
              <a:gd name="connsiteY1882" fmla="*/ 307534 h 568537"/>
              <a:gd name="connsiteX1883" fmla="*/ 6143637 w 12191999"/>
              <a:gd name="connsiteY1883" fmla="*/ 308981 h 568537"/>
              <a:gd name="connsiteX1884" fmla="*/ 6239912 w 12191999"/>
              <a:gd name="connsiteY1884" fmla="*/ 308981 h 568537"/>
              <a:gd name="connsiteX1885" fmla="*/ 6243689 w 12191999"/>
              <a:gd name="connsiteY1885" fmla="*/ 307448 h 568537"/>
              <a:gd name="connsiteX1886" fmla="*/ 6427775 w 12191999"/>
              <a:gd name="connsiteY1886" fmla="*/ 128816 h 568537"/>
              <a:gd name="connsiteX1887" fmla="*/ 6429424 w 12191999"/>
              <a:gd name="connsiteY1887" fmla="*/ 124909 h 568537"/>
              <a:gd name="connsiteX1888" fmla="*/ 6429424 w 12191999"/>
              <a:gd name="connsiteY1888" fmla="*/ 12081 h 568537"/>
              <a:gd name="connsiteX1889" fmla="*/ 6503012 w 12191999"/>
              <a:gd name="connsiteY1889" fmla="*/ 12081 h 568537"/>
              <a:gd name="connsiteX1890" fmla="*/ 6535683 w 12191999"/>
              <a:gd name="connsiteY1890" fmla="*/ 12081 h 568537"/>
              <a:gd name="connsiteX1891" fmla="*/ 6577079 w 12191999"/>
              <a:gd name="connsiteY1891" fmla="*/ 12081 h 568537"/>
              <a:gd name="connsiteX1892" fmla="*/ 6586194 w 12191999"/>
              <a:gd name="connsiteY1892" fmla="*/ 80085 h 568537"/>
              <a:gd name="connsiteX1893" fmla="*/ 6565822 w 12191999"/>
              <a:gd name="connsiteY1893" fmla="*/ 80085 h 568537"/>
              <a:gd name="connsiteX1894" fmla="*/ 6562291 w 12191999"/>
              <a:gd name="connsiteY1894" fmla="*/ 82921 h 568537"/>
              <a:gd name="connsiteX1895" fmla="*/ 6553510 w 12191999"/>
              <a:gd name="connsiteY1895" fmla="*/ 122927 h 568537"/>
              <a:gd name="connsiteX1896" fmla="*/ 6554232 w 12191999"/>
              <a:gd name="connsiteY1896" fmla="*/ 125951 h 568537"/>
              <a:gd name="connsiteX1897" fmla="*/ 6557039 w 12191999"/>
              <a:gd name="connsiteY1897" fmla="*/ 127311 h 568537"/>
              <a:gd name="connsiteX1898" fmla="*/ 6592546 w 12191999"/>
              <a:gd name="connsiteY1898" fmla="*/ 127311 h 568537"/>
              <a:gd name="connsiteX1899" fmla="*/ 6610878 w 12191999"/>
              <a:gd name="connsiteY1899" fmla="*/ 264027 h 568537"/>
              <a:gd name="connsiteX1900" fmla="*/ 6513198 w 12191999"/>
              <a:gd name="connsiteY1900" fmla="*/ 184478 h 568537"/>
              <a:gd name="connsiteX1901" fmla="*/ 6505573 w 12191999"/>
              <a:gd name="connsiteY1901" fmla="*/ 185273 h 568537"/>
              <a:gd name="connsiteX1902" fmla="*/ 6468736 w 12191999"/>
              <a:gd name="connsiteY1902" fmla="*/ 230502 h 568537"/>
              <a:gd name="connsiteX1903" fmla="*/ 6467550 w 12191999"/>
              <a:gd name="connsiteY1903" fmla="*/ 234467 h 568537"/>
              <a:gd name="connsiteX1904" fmla="*/ 6469532 w 12191999"/>
              <a:gd name="connsiteY1904" fmla="*/ 238127 h 568537"/>
              <a:gd name="connsiteX1905" fmla="*/ 6582938 w 12191999"/>
              <a:gd name="connsiteY1905" fmla="*/ 330497 h 568537"/>
              <a:gd name="connsiteX1906" fmla="*/ 6586918 w 12191999"/>
              <a:gd name="connsiteY1906" fmla="*/ 331683 h 568537"/>
              <a:gd name="connsiteX1907" fmla="*/ 6590578 w 12191999"/>
              <a:gd name="connsiteY1907" fmla="*/ 329700 h 568537"/>
              <a:gd name="connsiteX1908" fmla="*/ 6605553 w 12191999"/>
              <a:gd name="connsiteY1908" fmla="*/ 311311 h 568537"/>
              <a:gd name="connsiteX1909" fmla="*/ 6618430 w 12191999"/>
              <a:gd name="connsiteY1909" fmla="*/ 321786 h 568537"/>
              <a:gd name="connsiteX1910" fmla="*/ 6621151 w 12191999"/>
              <a:gd name="connsiteY1910" fmla="*/ 342809 h 568537"/>
              <a:gd name="connsiteX1911" fmla="*/ 6621367 w 12191999"/>
              <a:gd name="connsiteY1911" fmla="*/ 343778 h 568537"/>
              <a:gd name="connsiteX1912" fmla="*/ 6625954 w 12191999"/>
              <a:gd name="connsiteY1912" fmla="*/ 360244 h 568537"/>
              <a:gd name="connsiteX1913" fmla="*/ 6515412 w 12191999"/>
              <a:gd name="connsiteY1913" fmla="*/ 495976 h 568537"/>
              <a:gd name="connsiteX1914" fmla="*/ 6516194 w 12191999"/>
              <a:gd name="connsiteY1914" fmla="*/ 503601 h 568537"/>
              <a:gd name="connsiteX1915" fmla="*/ 6561409 w 12191999"/>
              <a:gd name="connsiteY1915" fmla="*/ 540438 h 568537"/>
              <a:gd name="connsiteX1916" fmla="*/ 6565402 w 12191999"/>
              <a:gd name="connsiteY1916" fmla="*/ 541625 h 568537"/>
              <a:gd name="connsiteX1917" fmla="*/ 6569063 w 12191999"/>
              <a:gd name="connsiteY1917" fmla="*/ 539657 h 568537"/>
              <a:gd name="connsiteX1918" fmla="*/ 6661431 w 12191999"/>
              <a:gd name="connsiteY1918" fmla="*/ 426236 h 568537"/>
              <a:gd name="connsiteX1919" fmla="*/ 6662618 w 12191999"/>
              <a:gd name="connsiteY1919" fmla="*/ 422257 h 568537"/>
              <a:gd name="connsiteX1920" fmla="*/ 6660651 w 12191999"/>
              <a:gd name="connsiteY1920" fmla="*/ 418597 h 568537"/>
              <a:gd name="connsiteX1921" fmla="*/ 6642232 w 12191999"/>
              <a:gd name="connsiteY1921" fmla="*/ 403621 h 568537"/>
              <a:gd name="connsiteX1922" fmla="*/ 6656643 w 12191999"/>
              <a:gd name="connsiteY1922" fmla="*/ 385926 h 568537"/>
              <a:gd name="connsiteX1923" fmla="*/ 6690774 w 12191999"/>
              <a:gd name="connsiteY1923" fmla="*/ 382887 h 568537"/>
              <a:gd name="connsiteX1924" fmla="*/ 6826896 w 12191999"/>
              <a:gd name="connsiteY1924" fmla="*/ 493762 h 568537"/>
              <a:gd name="connsiteX1925" fmla="*/ 6830876 w 12191999"/>
              <a:gd name="connsiteY1925" fmla="*/ 494949 h 568537"/>
              <a:gd name="connsiteX1926" fmla="*/ 6834536 w 12191999"/>
              <a:gd name="connsiteY1926" fmla="*/ 492980 h 568537"/>
              <a:gd name="connsiteX1927" fmla="*/ 6871374 w 12191999"/>
              <a:gd name="connsiteY1927" fmla="*/ 447751 h 568537"/>
              <a:gd name="connsiteX1928" fmla="*/ 6870592 w 12191999"/>
              <a:gd name="connsiteY1928" fmla="*/ 440112 h 568537"/>
              <a:gd name="connsiteX1929" fmla="*/ 6757171 w 12191999"/>
              <a:gd name="connsiteY1929" fmla="*/ 347743 h 568537"/>
              <a:gd name="connsiteX1930" fmla="*/ 6753193 w 12191999"/>
              <a:gd name="connsiteY1930" fmla="*/ 346557 h 568537"/>
              <a:gd name="connsiteX1931" fmla="*/ 6749533 w 12191999"/>
              <a:gd name="connsiteY1931" fmla="*/ 348510 h 568537"/>
              <a:gd name="connsiteX1932" fmla="*/ 6734542 w 12191999"/>
              <a:gd name="connsiteY1932" fmla="*/ 366943 h 568537"/>
              <a:gd name="connsiteX1933" fmla="*/ 6716456 w 12191999"/>
              <a:gd name="connsiteY1933" fmla="*/ 352200 h 568537"/>
              <a:gd name="connsiteX1934" fmla="*/ 6718062 w 12191999"/>
              <a:gd name="connsiteY1934" fmla="*/ 343186 h 568537"/>
              <a:gd name="connsiteX1935" fmla="*/ 6718135 w 12191999"/>
              <a:gd name="connsiteY1935" fmla="*/ 342838 h 568537"/>
              <a:gd name="connsiteX1936" fmla="*/ 6722837 w 12191999"/>
              <a:gd name="connsiteY1936" fmla="*/ 307317 h 568537"/>
              <a:gd name="connsiteX1937" fmla="*/ 6824683 w 12191999"/>
              <a:gd name="connsiteY1937" fmla="*/ 182263 h 568537"/>
              <a:gd name="connsiteX1938" fmla="*/ 6825884 w 12191999"/>
              <a:gd name="connsiteY1938" fmla="*/ 178299 h 568537"/>
              <a:gd name="connsiteX1939" fmla="*/ 6823901 w 12191999"/>
              <a:gd name="connsiteY1939" fmla="*/ 174639 h 568537"/>
              <a:gd name="connsiteX1940" fmla="*/ 6778672 w 12191999"/>
              <a:gd name="connsiteY1940" fmla="*/ 137815 h 568537"/>
              <a:gd name="connsiteX1941" fmla="*/ 6771033 w 12191999"/>
              <a:gd name="connsiteY1941" fmla="*/ 138597 h 568537"/>
              <a:gd name="connsiteX1942" fmla="*/ 6740373 w 12191999"/>
              <a:gd name="connsiteY1942" fmla="*/ 176259 h 568537"/>
              <a:gd name="connsiteX1943" fmla="*/ 6747130 w 12191999"/>
              <a:gd name="connsiteY1943" fmla="*/ 127311 h 568537"/>
              <a:gd name="connsiteX1944" fmla="*/ 6781928 w 12191999"/>
              <a:gd name="connsiteY1944" fmla="*/ 127311 h 568537"/>
              <a:gd name="connsiteX1945" fmla="*/ 6784807 w 12191999"/>
              <a:gd name="connsiteY1945" fmla="*/ 125907 h 568537"/>
              <a:gd name="connsiteX1946" fmla="*/ 6785444 w 12191999"/>
              <a:gd name="connsiteY1946" fmla="*/ 122782 h 568537"/>
              <a:gd name="connsiteX1947" fmla="*/ 6774882 w 12191999"/>
              <a:gd name="connsiteY1947" fmla="*/ 82777 h 568537"/>
              <a:gd name="connsiteX1948" fmla="*/ 6771381 w 12191999"/>
              <a:gd name="connsiteY1948" fmla="*/ 80085 h 568537"/>
              <a:gd name="connsiteX1949" fmla="*/ 6753641 w 12191999"/>
              <a:gd name="connsiteY1949" fmla="*/ 80085 h 568537"/>
              <a:gd name="connsiteX1950" fmla="*/ 6763017 w 12191999"/>
              <a:gd name="connsiteY1950" fmla="*/ 12081 h 568537"/>
              <a:gd name="connsiteX1951" fmla="*/ 6797192 w 12191999"/>
              <a:gd name="connsiteY1951" fmla="*/ 12081 h 568537"/>
              <a:gd name="connsiteX1952" fmla="*/ 6804919 w 12191999"/>
              <a:gd name="connsiteY1952" fmla="*/ 12081 h 568537"/>
              <a:gd name="connsiteX1953" fmla="*/ 6909745 w 12191999"/>
              <a:gd name="connsiteY1953" fmla="*/ 12081 h 568537"/>
              <a:gd name="connsiteX1954" fmla="*/ 6910107 w 12191999"/>
              <a:gd name="connsiteY1954" fmla="*/ 26839 h 568537"/>
              <a:gd name="connsiteX1955" fmla="*/ 6924995 w 12191999"/>
              <a:gd name="connsiteY1955" fmla="*/ 39615 h 568537"/>
              <a:gd name="connsiteX1956" fmla="*/ 6922637 w 12191999"/>
              <a:gd name="connsiteY1956" fmla="*/ 64430 h 568537"/>
              <a:gd name="connsiteX1957" fmla="*/ 6939131 w 12191999"/>
              <a:gd name="connsiteY1957" fmla="*/ 69306 h 568537"/>
              <a:gd name="connsiteX1958" fmla="*/ 6940665 w 12191999"/>
              <a:gd name="connsiteY1958" fmla="*/ 81937 h 568537"/>
              <a:gd name="connsiteX1959" fmla="*/ 6955250 w 12191999"/>
              <a:gd name="connsiteY1959" fmla="*/ 89418 h 568537"/>
              <a:gd name="connsiteX1960" fmla="*/ 6955278 w 12191999"/>
              <a:gd name="connsiteY1960" fmla="*/ 89418 h 568537"/>
              <a:gd name="connsiteX1961" fmla="*/ 6971237 w 12191999"/>
              <a:gd name="connsiteY1961" fmla="*/ 84049 h 568537"/>
              <a:gd name="connsiteX1962" fmla="*/ 6995907 w 12191999"/>
              <a:gd name="connsiteY1962" fmla="*/ 100356 h 568537"/>
              <a:gd name="connsiteX1963" fmla="*/ 7012242 w 12191999"/>
              <a:gd name="connsiteY1963" fmla="*/ 95711 h 568537"/>
              <a:gd name="connsiteX1964" fmla="*/ 7012778 w 12191999"/>
              <a:gd name="connsiteY1964" fmla="*/ 80924 h 568537"/>
              <a:gd name="connsiteX1965" fmla="*/ 7024858 w 12191999"/>
              <a:gd name="connsiteY1965" fmla="*/ 78016 h 568537"/>
              <a:gd name="connsiteX1966" fmla="*/ 7030935 w 12191999"/>
              <a:gd name="connsiteY1966" fmla="*/ 55936 h 568537"/>
              <a:gd name="connsiteX1967" fmla="*/ 7042554 w 12191999"/>
              <a:gd name="connsiteY1967" fmla="*/ 50077 h 568537"/>
              <a:gd name="connsiteX1968" fmla="*/ 7044638 w 12191999"/>
              <a:gd name="connsiteY1968" fmla="*/ 28981 h 568537"/>
              <a:gd name="connsiteX1969" fmla="*/ 7049775 w 12191999"/>
              <a:gd name="connsiteY1969" fmla="*/ 25841 h 568537"/>
              <a:gd name="connsiteX1970" fmla="*/ 7049775 w 12191999"/>
              <a:gd name="connsiteY1970" fmla="*/ 90083 h 568537"/>
              <a:gd name="connsiteX1971" fmla="*/ 7027463 w 12191999"/>
              <a:gd name="connsiteY1971" fmla="*/ 90083 h 568537"/>
              <a:gd name="connsiteX1972" fmla="*/ 7022038 w 12191999"/>
              <a:gd name="connsiteY1972" fmla="*/ 95508 h 568537"/>
              <a:gd name="connsiteX1973" fmla="*/ 7022038 w 12191999"/>
              <a:gd name="connsiteY1973" fmla="*/ 429520 h 568537"/>
              <a:gd name="connsiteX1974" fmla="*/ 7027463 w 12191999"/>
              <a:gd name="connsiteY1974" fmla="*/ 434947 h 568537"/>
              <a:gd name="connsiteX1975" fmla="*/ 7053941 w 12191999"/>
              <a:gd name="connsiteY1975" fmla="*/ 434947 h 568537"/>
              <a:gd name="connsiteX1976" fmla="*/ 7059309 w 12191999"/>
              <a:gd name="connsiteY1976" fmla="*/ 430360 h 568537"/>
              <a:gd name="connsiteX1977" fmla="*/ 7220318 w 12191999"/>
              <a:gd name="connsiteY1977" fmla="*/ 419754 h 568537"/>
              <a:gd name="connsiteX1978" fmla="*/ 7220318 w 12191999"/>
              <a:gd name="connsiteY1978" fmla="*/ 443093 h 568537"/>
              <a:gd name="connsiteX1979" fmla="*/ 7225744 w 12191999"/>
              <a:gd name="connsiteY1979" fmla="*/ 448518 h 568537"/>
              <a:gd name="connsiteX1980" fmla="*/ 7242295 w 12191999"/>
              <a:gd name="connsiteY1980" fmla="*/ 448518 h 568537"/>
              <a:gd name="connsiteX1981" fmla="*/ 7242295 w 12191999"/>
              <a:gd name="connsiteY1981" fmla="*/ 492619 h 568537"/>
              <a:gd name="connsiteX1982" fmla="*/ 7243887 w 12191999"/>
              <a:gd name="connsiteY1982" fmla="*/ 496468 h 568537"/>
              <a:gd name="connsiteX1983" fmla="*/ 7247722 w 12191999"/>
              <a:gd name="connsiteY1983" fmla="*/ 498044 h 568537"/>
              <a:gd name="connsiteX1984" fmla="*/ 7636716 w 12191999"/>
              <a:gd name="connsiteY1984" fmla="*/ 497900 h 568537"/>
              <a:gd name="connsiteX1985" fmla="*/ 7636716 w 12191999"/>
              <a:gd name="connsiteY1985" fmla="*/ 563111 h 568537"/>
              <a:gd name="connsiteX1986" fmla="*/ 7642141 w 12191999"/>
              <a:gd name="connsiteY1986" fmla="*/ 568537 h 56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Lst>
            <a:rect l="l" t="t" r="r" b="b"/>
            <a:pathLst>
              <a:path w="12191999" h="568537">
                <a:moveTo>
                  <a:pt x="7679740" y="47425"/>
                </a:moveTo>
                <a:lnTo>
                  <a:pt x="7679740" y="30164"/>
                </a:lnTo>
                <a:lnTo>
                  <a:pt x="7766781" y="30164"/>
                </a:lnTo>
                <a:lnTo>
                  <a:pt x="7766781" y="47425"/>
                </a:lnTo>
                <a:close/>
                <a:moveTo>
                  <a:pt x="7555043" y="47425"/>
                </a:moveTo>
                <a:lnTo>
                  <a:pt x="7555043" y="30164"/>
                </a:lnTo>
                <a:lnTo>
                  <a:pt x="7642084" y="30164"/>
                </a:lnTo>
                <a:lnTo>
                  <a:pt x="7642084" y="47425"/>
                </a:lnTo>
                <a:close/>
                <a:moveTo>
                  <a:pt x="7430348" y="47425"/>
                </a:moveTo>
                <a:lnTo>
                  <a:pt x="7430348" y="30164"/>
                </a:lnTo>
                <a:lnTo>
                  <a:pt x="7517379" y="30164"/>
                </a:lnTo>
                <a:lnTo>
                  <a:pt x="7517379" y="47425"/>
                </a:lnTo>
                <a:close/>
                <a:moveTo>
                  <a:pt x="7305664" y="47425"/>
                </a:moveTo>
                <a:lnTo>
                  <a:pt x="7305664" y="30164"/>
                </a:lnTo>
                <a:lnTo>
                  <a:pt x="7392693" y="30164"/>
                </a:lnTo>
                <a:lnTo>
                  <a:pt x="7392693" y="47425"/>
                </a:lnTo>
                <a:close/>
                <a:moveTo>
                  <a:pt x="7180956" y="47425"/>
                </a:moveTo>
                <a:lnTo>
                  <a:pt x="7180956" y="30164"/>
                </a:lnTo>
                <a:lnTo>
                  <a:pt x="7268007" y="30164"/>
                </a:lnTo>
                <a:lnTo>
                  <a:pt x="7268007" y="47425"/>
                </a:lnTo>
                <a:close/>
                <a:moveTo>
                  <a:pt x="8786811" y="51090"/>
                </a:moveTo>
                <a:lnTo>
                  <a:pt x="8785711" y="50930"/>
                </a:lnTo>
                <a:lnTo>
                  <a:pt x="8786956" y="12081"/>
                </a:lnTo>
                <a:lnTo>
                  <a:pt x="8788200" y="12081"/>
                </a:lnTo>
                <a:close/>
                <a:moveTo>
                  <a:pt x="8799688" y="52883"/>
                </a:moveTo>
                <a:lnTo>
                  <a:pt x="8797633" y="52580"/>
                </a:lnTo>
                <a:lnTo>
                  <a:pt x="8799066" y="12081"/>
                </a:lnTo>
                <a:lnTo>
                  <a:pt x="8801120" y="12081"/>
                </a:lnTo>
                <a:close/>
                <a:moveTo>
                  <a:pt x="8814635" y="54952"/>
                </a:moveTo>
                <a:lnTo>
                  <a:pt x="8810510" y="54373"/>
                </a:lnTo>
                <a:lnTo>
                  <a:pt x="8811987" y="12081"/>
                </a:lnTo>
                <a:lnTo>
                  <a:pt x="8816095" y="12081"/>
                </a:lnTo>
                <a:close/>
                <a:moveTo>
                  <a:pt x="8832648" y="57470"/>
                </a:moveTo>
                <a:lnTo>
                  <a:pt x="8825443" y="56472"/>
                </a:lnTo>
                <a:lnTo>
                  <a:pt x="8826962" y="12081"/>
                </a:lnTo>
                <a:lnTo>
                  <a:pt x="8834196" y="12081"/>
                </a:lnTo>
                <a:close/>
                <a:moveTo>
                  <a:pt x="6626444" y="58012"/>
                </a:moveTo>
                <a:cubicBezTo>
                  <a:pt x="6616577" y="58012"/>
                  <a:pt x="6615144" y="51038"/>
                  <a:pt x="6614942" y="48912"/>
                </a:cubicBezTo>
                <a:lnTo>
                  <a:pt x="6610746" y="12117"/>
                </a:lnTo>
                <a:lnTo>
                  <a:pt x="6640146" y="12117"/>
                </a:lnTo>
                <a:lnTo>
                  <a:pt x="6639741" y="47841"/>
                </a:lnTo>
                <a:cubicBezTo>
                  <a:pt x="6639611" y="48072"/>
                  <a:pt x="6637455" y="58012"/>
                  <a:pt x="6626444" y="58012"/>
                </a:cubicBezTo>
                <a:close/>
                <a:moveTo>
                  <a:pt x="7674315" y="58276"/>
                </a:moveTo>
                <a:lnTo>
                  <a:pt x="7772206" y="58276"/>
                </a:lnTo>
                <a:cubicBezTo>
                  <a:pt x="7775201" y="58276"/>
                  <a:pt x="7777632" y="55844"/>
                  <a:pt x="7777632" y="52850"/>
                </a:cubicBezTo>
                <a:lnTo>
                  <a:pt x="7777632" y="24738"/>
                </a:lnTo>
                <a:cubicBezTo>
                  <a:pt x="7777632" y="21744"/>
                  <a:pt x="7775201" y="19313"/>
                  <a:pt x="7772206" y="19313"/>
                </a:cubicBezTo>
                <a:lnTo>
                  <a:pt x="7674315" y="19313"/>
                </a:lnTo>
                <a:cubicBezTo>
                  <a:pt x="7671319" y="19313"/>
                  <a:pt x="7668888" y="21744"/>
                  <a:pt x="7668888" y="24738"/>
                </a:cubicBezTo>
                <a:lnTo>
                  <a:pt x="7668888" y="52850"/>
                </a:lnTo>
                <a:cubicBezTo>
                  <a:pt x="7668888" y="55844"/>
                  <a:pt x="7671319" y="58276"/>
                  <a:pt x="7674315" y="58276"/>
                </a:cubicBezTo>
                <a:close/>
                <a:moveTo>
                  <a:pt x="7549618" y="58276"/>
                </a:moveTo>
                <a:lnTo>
                  <a:pt x="7647509" y="58276"/>
                </a:lnTo>
                <a:cubicBezTo>
                  <a:pt x="7650504" y="58276"/>
                  <a:pt x="7652935" y="55844"/>
                  <a:pt x="7652935" y="52850"/>
                </a:cubicBezTo>
                <a:lnTo>
                  <a:pt x="7652935" y="24738"/>
                </a:lnTo>
                <a:cubicBezTo>
                  <a:pt x="7652935" y="21744"/>
                  <a:pt x="7650504" y="19313"/>
                  <a:pt x="7647509" y="19313"/>
                </a:cubicBezTo>
                <a:lnTo>
                  <a:pt x="7549618" y="19313"/>
                </a:lnTo>
                <a:cubicBezTo>
                  <a:pt x="7546622" y="19313"/>
                  <a:pt x="7544191" y="21744"/>
                  <a:pt x="7544191" y="24738"/>
                </a:cubicBezTo>
                <a:lnTo>
                  <a:pt x="7544191" y="52850"/>
                </a:lnTo>
                <a:cubicBezTo>
                  <a:pt x="7544191" y="55844"/>
                  <a:pt x="7546622" y="58276"/>
                  <a:pt x="7549618" y="58276"/>
                </a:cubicBezTo>
                <a:close/>
                <a:moveTo>
                  <a:pt x="7424945" y="58276"/>
                </a:moveTo>
                <a:lnTo>
                  <a:pt x="7522804" y="58276"/>
                </a:lnTo>
                <a:cubicBezTo>
                  <a:pt x="7525799" y="58276"/>
                  <a:pt x="7528230" y="55844"/>
                  <a:pt x="7528230" y="52850"/>
                </a:cubicBezTo>
                <a:lnTo>
                  <a:pt x="7528230" y="24738"/>
                </a:lnTo>
                <a:cubicBezTo>
                  <a:pt x="7528230" y="21744"/>
                  <a:pt x="7525799" y="19313"/>
                  <a:pt x="7522804" y="19313"/>
                </a:cubicBezTo>
                <a:lnTo>
                  <a:pt x="7424945" y="19313"/>
                </a:lnTo>
                <a:cubicBezTo>
                  <a:pt x="7421949" y="19313"/>
                  <a:pt x="7419518" y="21744"/>
                  <a:pt x="7419518" y="24738"/>
                </a:cubicBezTo>
                <a:lnTo>
                  <a:pt x="7419518" y="52850"/>
                </a:lnTo>
                <a:cubicBezTo>
                  <a:pt x="7419518" y="55844"/>
                  <a:pt x="7421949" y="58276"/>
                  <a:pt x="7424945" y="58276"/>
                </a:cubicBezTo>
                <a:close/>
                <a:moveTo>
                  <a:pt x="7300249" y="58276"/>
                </a:moveTo>
                <a:lnTo>
                  <a:pt x="7398118" y="58276"/>
                </a:lnTo>
                <a:cubicBezTo>
                  <a:pt x="7401103" y="58276"/>
                  <a:pt x="7403544" y="55844"/>
                  <a:pt x="7403544" y="52850"/>
                </a:cubicBezTo>
                <a:lnTo>
                  <a:pt x="7403544" y="24738"/>
                </a:lnTo>
                <a:cubicBezTo>
                  <a:pt x="7403544" y="21744"/>
                  <a:pt x="7401103" y="19313"/>
                  <a:pt x="7398118" y="19313"/>
                </a:cubicBezTo>
                <a:lnTo>
                  <a:pt x="7300249" y="19313"/>
                </a:lnTo>
                <a:cubicBezTo>
                  <a:pt x="7297253" y="19313"/>
                  <a:pt x="7294822" y="21744"/>
                  <a:pt x="7294822" y="24738"/>
                </a:cubicBezTo>
                <a:lnTo>
                  <a:pt x="7294822" y="52850"/>
                </a:lnTo>
                <a:cubicBezTo>
                  <a:pt x="7294822" y="55844"/>
                  <a:pt x="7297253" y="58276"/>
                  <a:pt x="7300249" y="58276"/>
                </a:cubicBezTo>
                <a:close/>
                <a:moveTo>
                  <a:pt x="7175531" y="58276"/>
                </a:moveTo>
                <a:lnTo>
                  <a:pt x="7273433" y="58276"/>
                </a:lnTo>
                <a:cubicBezTo>
                  <a:pt x="7276428" y="58276"/>
                  <a:pt x="7278858" y="55844"/>
                  <a:pt x="7278858" y="52850"/>
                </a:cubicBezTo>
                <a:lnTo>
                  <a:pt x="7278858" y="24738"/>
                </a:lnTo>
                <a:cubicBezTo>
                  <a:pt x="7278858" y="21744"/>
                  <a:pt x="7276428" y="19313"/>
                  <a:pt x="7273433" y="19313"/>
                </a:cubicBezTo>
                <a:lnTo>
                  <a:pt x="7175531" y="19313"/>
                </a:lnTo>
                <a:cubicBezTo>
                  <a:pt x="7172535" y="19313"/>
                  <a:pt x="7170104" y="21744"/>
                  <a:pt x="7170104" y="24738"/>
                </a:cubicBezTo>
                <a:lnTo>
                  <a:pt x="7170104" y="52850"/>
                </a:lnTo>
                <a:cubicBezTo>
                  <a:pt x="7170104" y="55844"/>
                  <a:pt x="7172535" y="58276"/>
                  <a:pt x="7175531" y="58276"/>
                </a:cubicBezTo>
                <a:close/>
                <a:moveTo>
                  <a:pt x="8849649" y="59828"/>
                </a:moveTo>
                <a:lnTo>
                  <a:pt x="8843471" y="58975"/>
                </a:lnTo>
                <a:lnTo>
                  <a:pt x="8845062" y="12081"/>
                </a:lnTo>
                <a:lnTo>
                  <a:pt x="8851298" y="12081"/>
                </a:lnTo>
                <a:close/>
                <a:moveTo>
                  <a:pt x="8867662" y="62346"/>
                </a:moveTo>
                <a:lnTo>
                  <a:pt x="8860456" y="61348"/>
                </a:lnTo>
                <a:lnTo>
                  <a:pt x="8862164" y="12081"/>
                </a:lnTo>
                <a:lnTo>
                  <a:pt x="8869384" y="12081"/>
                </a:lnTo>
                <a:close/>
                <a:moveTo>
                  <a:pt x="8884663" y="64704"/>
                </a:moveTo>
                <a:lnTo>
                  <a:pt x="8878485" y="63836"/>
                </a:lnTo>
                <a:lnTo>
                  <a:pt x="8880235" y="12081"/>
                </a:lnTo>
                <a:lnTo>
                  <a:pt x="8886472" y="12081"/>
                </a:lnTo>
                <a:close/>
                <a:moveTo>
                  <a:pt x="8901649" y="67077"/>
                </a:moveTo>
                <a:lnTo>
                  <a:pt x="8895486" y="66224"/>
                </a:lnTo>
                <a:lnTo>
                  <a:pt x="8897323" y="12081"/>
                </a:lnTo>
                <a:lnTo>
                  <a:pt x="8903646" y="12081"/>
                </a:lnTo>
                <a:close/>
                <a:moveTo>
                  <a:pt x="6626444" y="68864"/>
                </a:moveTo>
                <a:cubicBezTo>
                  <a:pt x="6642824" y="68864"/>
                  <a:pt x="6649348" y="55741"/>
                  <a:pt x="6650521" y="48796"/>
                </a:cubicBezTo>
                <a:lnTo>
                  <a:pt x="6651056" y="6749"/>
                </a:lnTo>
                <a:cubicBezTo>
                  <a:pt x="6651070" y="5302"/>
                  <a:pt x="6650506" y="3913"/>
                  <a:pt x="6649493" y="2871"/>
                </a:cubicBezTo>
                <a:cubicBezTo>
                  <a:pt x="6648465" y="1844"/>
                  <a:pt x="6647092" y="1265"/>
                  <a:pt x="6645630" y="1265"/>
                </a:cubicBezTo>
                <a:lnTo>
                  <a:pt x="6604669" y="1265"/>
                </a:lnTo>
                <a:cubicBezTo>
                  <a:pt x="6603135" y="1265"/>
                  <a:pt x="6601644" y="1931"/>
                  <a:pt x="6600632" y="3073"/>
                </a:cubicBezTo>
                <a:cubicBezTo>
                  <a:pt x="6599590" y="4231"/>
                  <a:pt x="6599098" y="5779"/>
                  <a:pt x="6599272" y="7298"/>
                </a:cubicBezTo>
                <a:lnTo>
                  <a:pt x="6604134" y="49968"/>
                </a:lnTo>
                <a:cubicBezTo>
                  <a:pt x="6604596" y="56377"/>
                  <a:pt x="6609892" y="68864"/>
                  <a:pt x="6626444" y="68864"/>
                </a:cubicBezTo>
                <a:close/>
                <a:moveTo>
                  <a:pt x="8919562" y="69566"/>
                </a:moveTo>
                <a:lnTo>
                  <a:pt x="8912458" y="68582"/>
                </a:lnTo>
                <a:lnTo>
                  <a:pt x="8914513" y="12081"/>
                </a:lnTo>
                <a:lnTo>
                  <a:pt x="8920314" y="12081"/>
                </a:lnTo>
                <a:close/>
                <a:moveTo>
                  <a:pt x="8937562" y="72083"/>
                </a:moveTo>
                <a:lnTo>
                  <a:pt x="8930384" y="71071"/>
                </a:lnTo>
                <a:lnTo>
                  <a:pt x="8931166" y="12081"/>
                </a:lnTo>
                <a:lnTo>
                  <a:pt x="8938400" y="12081"/>
                </a:lnTo>
                <a:close/>
                <a:moveTo>
                  <a:pt x="8954562" y="74442"/>
                </a:moveTo>
                <a:lnTo>
                  <a:pt x="8948398" y="73588"/>
                </a:lnTo>
                <a:lnTo>
                  <a:pt x="8949252" y="12081"/>
                </a:lnTo>
                <a:lnTo>
                  <a:pt x="8955445" y="12081"/>
                </a:lnTo>
                <a:close/>
                <a:moveTo>
                  <a:pt x="8975991" y="77437"/>
                </a:moveTo>
                <a:lnTo>
                  <a:pt x="8965399" y="75947"/>
                </a:lnTo>
                <a:lnTo>
                  <a:pt x="8966310" y="12081"/>
                </a:lnTo>
                <a:lnTo>
                  <a:pt x="8976684" y="12081"/>
                </a:lnTo>
                <a:close/>
                <a:moveTo>
                  <a:pt x="8992008" y="79650"/>
                </a:moveTo>
                <a:lnTo>
                  <a:pt x="8986827" y="78942"/>
                </a:lnTo>
                <a:lnTo>
                  <a:pt x="8987536" y="12081"/>
                </a:lnTo>
                <a:lnTo>
                  <a:pt x="8993179" y="12081"/>
                </a:lnTo>
                <a:close/>
                <a:moveTo>
                  <a:pt x="9010194" y="82198"/>
                </a:moveTo>
                <a:lnTo>
                  <a:pt x="9002830" y="81170"/>
                </a:lnTo>
                <a:lnTo>
                  <a:pt x="9004030" y="12081"/>
                </a:lnTo>
                <a:lnTo>
                  <a:pt x="9011280" y="12081"/>
                </a:lnTo>
                <a:close/>
                <a:moveTo>
                  <a:pt x="9025749" y="84353"/>
                </a:moveTo>
                <a:lnTo>
                  <a:pt x="9021017" y="83702"/>
                </a:lnTo>
                <a:lnTo>
                  <a:pt x="9022131" y="12081"/>
                </a:lnTo>
                <a:lnTo>
                  <a:pt x="9028237" y="12081"/>
                </a:lnTo>
                <a:close/>
                <a:moveTo>
                  <a:pt x="9048927" y="87595"/>
                </a:moveTo>
                <a:lnTo>
                  <a:pt x="9036571" y="85872"/>
                </a:lnTo>
                <a:lnTo>
                  <a:pt x="9039103" y="12081"/>
                </a:lnTo>
                <a:lnTo>
                  <a:pt x="9051503" y="12081"/>
                </a:lnTo>
                <a:close/>
                <a:moveTo>
                  <a:pt x="5027371" y="90067"/>
                </a:moveTo>
                <a:lnTo>
                  <a:pt x="5027371" y="12109"/>
                </a:lnTo>
                <a:lnTo>
                  <a:pt x="5058595" y="12109"/>
                </a:lnTo>
                <a:lnTo>
                  <a:pt x="5058582" y="90067"/>
                </a:lnTo>
                <a:close/>
                <a:moveTo>
                  <a:pt x="4985297" y="90067"/>
                </a:moveTo>
                <a:lnTo>
                  <a:pt x="4985297" y="12109"/>
                </a:lnTo>
                <a:lnTo>
                  <a:pt x="5016521" y="12109"/>
                </a:lnTo>
                <a:lnTo>
                  <a:pt x="5016521" y="90067"/>
                </a:lnTo>
                <a:close/>
                <a:moveTo>
                  <a:pt x="9067462" y="90169"/>
                </a:moveTo>
                <a:lnTo>
                  <a:pt x="9059735" y="89099"/>
                </a:lnTo>
                <a:lnTo>
                  <a:pt x="9062370" y="12081"/>
                </a:lnTo>
                <a:lnTo>
                  <a:pt x="9070125" y="12081"/>
                </a:lnTo>
                <a:close/>
                <a:moveTo>
                  <a:pt x="6751746" y="93801"/>
                </a:moveTo>
                <a:lnTo>
                  <a:pt x="6752643" y="87319"/>
                </a:lnTo>
                <a:lnTo>
                  <a:pt x="6768602" y="87319"/>
                </a:lnTo>
                <a:lnTo>
                  <a:pt x="6770310" y="93801"/>
                </a:lnTo>
                <a:close/>
                <a:moveTo>
                  <a:pt x="6711754" y="93801"/>
                </a:moveTo>
                <a:lnTo>
                  <a:pt x="6711393" y="87319"/>
                </a:lnTo>
                <a:lnTo>
                  <a:pt x="6740532" y="87319"/>
                </a:lnTo>
                <a:lnTo>
                  <a:pt x="6741184" y="90966"/>
                </a:lnTo>
                <a:lnTo>
                  <a:pt x="6740808" y="93801"/>
                </a:lnTo>
                <a:close/>
                <a:moveTo>
                  <a:pt x="6673528" y="93801"/>
                </a:moveTo>
                <a:lnTo>
                  <a:pt x="6673528" y="87319"/>
                </a:lnTo>
                <a:lnTo>
                  <a:pt x="6704129" y="87319"/>
                </a:lnTo>
                <a:lnTo>
                  <a:pt x="6704505" y="93801"/>
                </a:lnTo>
                <a:close/>
                <a:moveTo>
                  <a:pt x="6635315" y="93801"/>
                </a:moveTo>
                <a:lnTo>
                  <a:pt x="6635678" y="87319"/>
                </a:lnTo>
                <a:lnTo>
                  <a:pt x="6666293" y="87319"/>
                </a:lnTo>
                <a:lnTo>
                  <a:pt x="6666293" y="93801"/>
                </a:lnTo>
                <a:close/>
                <a:moveTo>
                  <a:pt x="6598999" y="93801"/>
                </a:moveTo>
                <a:lnTo>
                  <a:pt x="6598623" y="90994"/>
                </a:lnTo>
                <a:lnTo>
                  <a:pt x="6599274" y="87319"/>
                </a:lnTo>
                <a:lnTo>
                  <a:pt x="6628414" y="87319"/>
                </a:lnTo>
                <a:lnTo>
                  <a:pt x="6628066" y="93801"/>
                </a:lnTo>
                <a:close/>
                <a:moveTo>
                  <a:pt x="6567297" y="93801"/>
                </a:moveTo>
                <a:lnTo>
                  <a:pt x="6568730" y="87319"/>
                </a:lnTo>
                <a:lnTo>
                  <a:pt x="6587164" y="87319"/>
                </a:lnTo>
                <a:lnTo>
                  <a:pt x="6588046" y="93801"/>
                </a:lnTo>
                <a:close/>
                <a:moveTo>
                  <a:pt x="9096819" y="94264"/>
                </a:moveTo>
                <a:lnTo>
                  <a:pt x="9078270" y="91674"/>
                </a:lnTo>
                <a:lnTo>
                  <a:pt x="9080990" y="12081"/>
                </a:lnTo>
                <a:lnTo>
                  <a:pt x="9099583" y="12081"/>
                </a:lnTo>
                <a:close/>
                <a:moveTo>
                  <a:pt x="9118146" y="97231"/>
                </a:moveTo>
                <a:lnTo>
                  <a:pt x="9107627" y="95769"/>
                </a:lnTo>
                <a:lnTo>
                  <a:pt x="9110449" y="12081"/>
                </a:lnTo>
                <a:lnTo>
                  <a:pt x="9121127" y="12081"/>
                </a:lnTo>
                <a:close/>
                <a:moveTo>
                  <a:pt x="9142584" y="100630"/>
                </a:moveTo>
                <a:lnTo>
                  <a:pt x="9128955" y="98736"/>
                </a:lnTo>
                <a:lnTo>
                  <a:pt x="9131993" y="12081"/>
                </a:lnTo>
                <a:lnTo>
                  <a:pt x="9145695" y="12081"/>
                </a:lnTo>
                <a:close/>
                <a:moveTo>
                  <a:pt x="10018857" y="100660"/>
                </a:moveTo>
                <a:lnTo>
                  <a:pt x="10019899" y="12125"/>
                </a:lnTo>
                <a:lnTo>
                  <a:pt x="10048750" y="12125"/>
                </a:lnTo>
                <a:lnTo>
                  <a:pt x="10044713" y="94771"/>
                </a:lnTo>
                <a:close/>
                <a:moveTo>
                  <a:pt x="9171608" y="104682"/>
                </a:moveTo>
                <a:lnTo>
                  <a:pt x="9153392" y="102135"/>
                </a:lnTo>
                <a:lnTo>
                  <a:pt x="9156560" y="12081"/>
                </a:lnTo>
                <a:lnTo>
                  <a:pt x="9175139" y="12081"/>
                </a:lnTo>
                <a:close/>
                <a:moveTo>
                  <a:pt x="6751370" y="107098"/>
                </a:moveTo>
                <a:lnTo>
                  <a:pt x="6750545" y="102439"/>
                </a:lnTo>
                <a:lnTo>
                  <a:pt x="6750747" y="101036"/>
                </a:lnTo>
                <a:lnTo>
                  <a:pt x="6772219" y="101036"/>
                </a:lnTo>
                <a:lnTo>
                  <a:pt x="6773811" y="107098"/>
                </a:lnTo>
                <a:close/>
                <a:moveTo>
                  <a:pt x="6712506" y="107098"/>
                </a:moveTo>
                <a:lnTo>
                  <a:pt x="6712160" y="101036"/>
                </a:lnTo>
                <a:lnTo>
                  <a:pt x="6739795" y="101036"/>
                </a:lnTo>
                <a:lnTo>
                  <a:pt x="6738970" y="107098"/>
                </a:lnTo>
                <a:close/>
                <a:moveTo>
                  <a:pt x="6673528" y="107098"/>
                </a:moveTo>
                <a:lnTo>
                  <a:pt x="6673528" y="101036"/>
                </a:lnTo>
                <a:lnTo>
                  <a:pt x="6704896" y="101036"/>
                </a:lnTo>
                <a:lnTo>
                  <a:pt x="6705243" y="107098"/>
                </a:lnTo>
                <a:close/>
                <a:moveTo>
                  <a:pt x="6634578" y="107098"/>
                </a:moveTo>
                <a:lnTo>
                  <a:pt x="6634910" y="101036"/>
                </a:lnTo>
                <a:lnTo>
                  <a:pt x="6666293" y="101036"/>
                </a:lnTo>
                <a:lnTo>
                  <a:pt x="6666293" y="107098"/>
                </a:lnTo>
                <a:close/>
                <a:moveTo>
                  <a:pt x="6600778" y="107098"/>
                </a:moveTo>
                <a:lnTo>
                  <a:pt x="6599968" y="101036"/>
                </a:lnTo>
                <a:lnTo>
                  <a:pt x="6627647" y="101036"/>
                </a:lnTo>
                <a:lnTo>
                  <a:pt x="6627314" y="107098"/>
                </a:lnTo>
                <a:close/>
                <a:moveTo>
                  <a:pt x="6564390" y="107098"/>
                </a:moveTo>
                <a:lnTo>
                  <a:pt x="6565720" y="101036"/>
                </a:lnTo>
                <a:lnTo>
                  <a:pt x="6589000" y="101036"/>
                </a:lnTo>
                <a:lnTo>
                  <a:pt x="6589218" y="102613"/>
                </a:lnTo>
                <a:lnTo>
                  <a:pt x="6588436" y="107098"/>
                </a:lnTo>
                <a:close/>
                <a:moveTo>
                  <a:pt x="9196075" y="108082"/>
                </a:moveTo>
                <a:lnTo>
                  <a:pt x="9182416" y="106172"/>
                </a:lnTo>
                <a:lnTo>
                  <a:pt x="9186005" y="12081"/>
                </a:lnTo>
                <a:lnTo>
                  <a:pt x="9199982" y="12081"/>
                </a:lnTo>
                <a:close/>
                <a:moveTo>
                  <a:pt x="9974829" y="110715"/>
                </a:moveTo>
                <a:lnTo>
                  <a:pt x="9976507" y="12125"/>
                </a:lnTo>
                <a:lnTo>
                  <a:pt x="10009048" y="12125"/>
                </a:lnTo>
                <a:lnTo>
                  <a:pt x="10007977" y="103148"/>
                </a:lnTo>
                <a:close/>
                <a:moveTo>
                  <a:pt x="9230641" y="112900"/>
                </a:moveTo>
                <a:lnTo>
                  <a:pt x="9206884" y="109587"/>
                </a:lnTo>
                <a:lnTo>
                  <a:pt x="9210848" y="12081"/>
                </a:lnTo>
                <a:lnTo>
                  <a:pt x="9234128" y="12081"/>
                </a:lnTo>
                <a:close/>
                <a:moveTo>
                  <a:pt x="9264614" y="117632"/>
                </a:moveTo>
                <a:lnTo>
                  <a:pt x="9241449" y="114405"/>
                </a:lnTo>
                <a:lnTo>
                  <a:pt x="9244995" y="12081"/>
                </a:lnTo>
                <a:lnTo>
                  <a:pt x="9268245" y="12081"/>
                </a:lnTo>
                <a:close/>
                <a:moveTo>
                  <a:pt x="6753670" y="120077"/>
                </a:moveTo>
                <a:lnTo>
                  <a:pt x="6752658" y="114332"/>
                </a:lnTo>
                <a:lnTo>
                  <a:pt x="6775735" y="114332"/>
                </a:lnTo>
                <a:lnTo>
                  <a:pt x="6777240" y="120077"/>
                </a:lnTo>
                <a:close/>
                <a:moveTo>
                  <a:pt x="6713216" y="120077"/>
                </a:moveTo>
                <a:lnTo>
                  <a:pt x="6712897" y="114332"/>
                </a:lnTo>
                <a:lnTo>
                  <a:pt x="6737957" y="114332"/>
                </a:lnTo>
                <a:lnTo>
                  <a:pt x="6737176" y="120077"/>
                </a:lnTo>
                <a:close/>
                <a:moveTo>
                  <a:pt x="6673528" y="120077"/>
                </a:moveTo>
                <a:lnTo>
                  <a:pt x="6673528" y="114332"/>
                </a:lnTo>
                <a:lnTo>
                  <a:pt x="6705634" y="114332"/>
                </a:lnTo>
                <a:lnTo>
                  <a:pt x="6705952" y="120077"/>
                </a:lnTo>
                <a:close/>
                <a:moveTo>
                  <a:pt x="6633854" y="120077"/>
                </a:moveTo>
                <a:lnTo>
                  <a:pt x="6634173" y="114332"/>
                </a:lnTo>
                <a:lnTo>
                  <a:pt x="6666293" y="114332"/>
                </a:lnTo>
                <a:lnTo>
                  <a:pt x="6666293" y="120077"/>
                </a:lnTo>
                <a:close/>
                <a:moveTo>
                  <a:pt x="6602529" y="120077"/>
                </a:moveTo>
                <a:lnTo>
                  <a:pt x="6601748" y="114332"/>
                </a:lnTo>
                <a:lnTo>
                  <a:pt x="6626923" y="114332"/>
                </a:lnTo>
                <a:lnTo>
                  <a:pt x="6626591" y="120077"/>
                </a:lnTo>
                <a:close/>
                <a:moveTo>
                  <a:pt x="6561539" y="120077"/>
                </a:moveTo>
                <a:lnTo>
                  <a:pt x="6562798" y="114332"/>
                </a:lnTo>
                <a:lnTo>
                  <a:pt x="6587149" y="114332"/>
                </a:lnTo>
                <a:lnTo>
                  <a:pt x="6586136" y="120077"/>
                </a:lnTo>
                <a:close/>
                <a:moveTo>
                  <a:pt x="9930714" y="120772"/>
                </a:moveTo>
                <a:lnTo>
                  <a:pt x="9927140" y="12125"/>
                </a:lnTo>
                <a:lnTo>
                  <a:pt x="9965642" y="12125"/>
                </a:lnTo>
                <a:lnTo>
                  <a:pt x="9963934" y="113204"/>
                </a:lnTo>
                <a:close/>
                <a:moveTo>
                  <a:pt x="9302102" y="122854"/>
                </a:moveTo>
                <a:lnTo>
                  <a:pt x="9275422" y="119137"/>
                </a:lnTo>
                <a:lnTo>
                  <a:pt x="9279111" y="12081"/>
                </a:lnTo>
                <a:lnTo>
                  <a:pt x="9305488" y="12081"/>
                </a:lnTo>
                <a:close/>
                <a:moveTo>
                  <a:pt x="9340720" y="128237"/>
                </a:moveTo>
                <a:lnTo>
                  <a:pt x="9312910" y="124359"/>
                </a:lnTo>
                <a:lnTo>
                  <a:pt x="9316354" y="12081"/>
                </a:lnTo>
                <a:lnTo>
                  <a:pt x="9344265" y="12081"/>
                </a:lnTo>
                <a:close/>
                <a:moveTo>
                  <a:pt x="9881027" y="132101"/>
                </a:moveTo>
                <a:lnTo>
                  <a:pt x="9879710" y="12125"/>
                </a:lnTo>
                <a:lnTo>
                  <a:pt x="9916273" y="12125"/>
                </a:lnTo>
                <a:lnTo>
                  <a:pt x="9919920" y="123231"/>
                </a:lnTo>
                <a:close/>
                <a:moveTo>
                  <a:pt x="9386846" y="134647"/>
                </a:moveTo>
                <a:lnTo>
                  <a:pt x="9351542" y="129727"/>
                </a:lnTo>
                <a:lnTo>
                  <a:pt x="9355131" y="12081"/>
                </a:lnTo>
                <a:lnTo>
                  <a:pt x="9390956" y="12081"/>
                </a:lnTo>
                <a:close/>
                <a:moveTo>
                  <a:pt x="5021946" y="138653"/>
                </a:moveTo>
                <a:cubicBezTo>
                  <a:pt x="4994860" y="138653"/>
                  <a:pt x="4985297" y="114346"/>
                  <a:pt x="4985297" y="108139"/>
                </a:cubicBezTo>
                <a:lnTo>
                  <a:pt x="4985297" y="100918"/>
                </a:lnTo>
                <a:lnTo>
                  <a:pt x="5058582" y="100918"/>
                </a:lnTo>
                <a:lnTo>
                  <a:pt x="5058582" y="108139"/>
                </a:lnTo>
                <a:cubicBezTo>
                  <a:pt x="5058582" y="113521"/>
                  <a:pt x="5049032" y="138653"/>
                  <a:pt x="5021946" y="138653"/>
                </a:cubicBezTo>
                <a:close/>
                <a:moveTo>
                  <a:pt x="9431468" y="140868"/>
                </a:moveTo>
                <a:lnTo>
                  <a:pt x="9397655" y="136165"/>
                </a:lnTo>
                <a:lnTo>
                  <a:pt x="9401821" y="12081"/>
                </a:lnTo>
                <a:lnTo>
                  <a:pt x="9435910" y="12081"/>
                </a:lnTo>
                <a:close/>
                <a:moveTo>
                  <a:pt x="4672754" y="144778"/>
                </a:moveTo>
                <a:cubicBezTo>
                  <a:pt x="4665839" y="144778"/>
                  <a:pt x="4660209" y="139150"/>
                  <a:pt x="4660209" y="132220"/>
                </a:cubicBezTo>
                <a:lnTo>
                  <a:pt x="4660209" y="51657"/>
                </a:lnTo>
                <a:lnTo>
                  <a:pt x="4685313" y="51657"/>
                </a:lnTo>
                <a:lnTo>
                  <a:pt x="4685313" y="132220"/>
                </a:lnTo>
                <a:cubicBezTo>
                  <a:pt x="4685313" y="139150"/>
                  <a:pt x="4679684" y="144778"/>
                  <a:pt x="4672754" y="144778"/>
                </a:cubicBezTo>
                <a:close/>
                <a:moveTo>
                  <a:pt x="5181629" y="145270"/>
                </a:moveTo>
                <a:cubicBezTo>
                  <a:pt x="5174715" y="145270"/>
                  <a:pt x="5169085" y="139628"/>
                  <a:pt x="5169085" y="132711"/>
                </a:cubicBezTo>
                <a:lnTo>
                  <a:pt x="5169085" y="51657"/>
                </a:lnTo>
                <a:lnTo>
                  <a:pt x="5194189" y="51657"/>
                </a:lnTo>
                <a:lnTo>
                  <a:pt x="5194189" y="132711"/>
                </a:lnTo>
                <a:cubicBezTo>
                  <a:pt x="5194189" y="139628"/>
                  <a:pt x="5188560" y="145270"/>
                  <a:pt x="5181629" y="145270"/>
                </a:cubicBezTo>
                <a:close/>
                <a:moveTo>
                  <a:pt x="5130627" y="145270"/>
                </a:moveTo>
                <a:cubicBezTo>
                  <a:pt x="5123696" y="145270"/>
                  <a:pt x="5118068" y="139628"/>
                  <a:pt x="5118068" y="132711"/>
                </a:cubicBezTo>
                <a:lnTo>
                  <a:pt x="5118068" y="51657"/>
                </a:lnTo>
                <a:lnTo>
                  <a:pt x="5143170" y="51657"/>
                </a:lnTo>
                <a:lnTo>
                  <a:pt x="5143170" y="132711"/>
                </a:lnTo>
                <a:cubicBezTo>
                  <a:pt x="5143170" y="139628"/>
                  <a:pt x="5137543" y="145270"/>
                  <a:pt x="5130627" y="145270"/>
                </a:cubicBezTo>
                <a:close/>
                <a:moveTo>
                  <a:pt x="4914069" y="145270"/>
                </a:moveTo>
                <a:cubicBezTo>
                  <a:pt x="4907138" y="145270"/>
                  <a:pt x="4901510" y="139628"/>
                  <a:pt x="4901510" y="132711"/>
                </a:cubicBezTo>
                <a:lnTo>
                  <a:pt x="4901510" y="51657"/>
                </a:lnTo>
                <a:lnTo>
                  <a:pt x="4926612" y="51657"/>
                </a:lnTo>
                <a:lnTo>
                  <a:pt x="4926612" y="132711"/>
                </a:lnTo>
                <a:cubicBezTo>
                  <a:pt x="4926612" y="139628"/>
                  <a:pt x="4920984" y="145270"/>
                  <a:pt x="4914069" y="145270"/>
                </a:cubicBezTo>
                <a:close/>
                <a:moveTo>
                  <a:pt x="4863061" y="145270"/>
                </a:moveTo>
                <a:cubicBezTo>
                  <a:pt x="4856145" y="145270"/>
                  <a:pt x="4850517" y="139628"/>
                  <a:pt x="4850517" y="132711"/>
                </a:cubicBezTo>
                <a:lnTo>
                  <a:pt x="4850517" y="51657"/>
                </a:lnTo>
                <a:lnTo>
                  <a:pt x="4875607" y="51657"/>
                </a:lnTo>
                <a:lnTo>
                  <a:pt x="4875607" y="132711"/>
                </a:lnTo>
                <a:cubicBezTo>
                  <a:pt x="4875607" y="139628"/>
                  <a:pt x="4869977" y="145270"/>
                  <a:pt x="4863061" y="145270"/>
                </a:cubicBezTo>
                <a:close/>
                <a:moveTo>
                  <a:pt x="4774785" y="145270"/>
                </a:moveTo>
                <a:cubicBezTo>
                  <a:pt x="4767868" y="145270"/>
                  <a:pt x="4762241" y="139628"/>
                  <a:pt x="4762241" y="132711"/>
                </a:cubicBezTo>
                <a:lnTo>
                  <a:pt x="4762241" y="51657"/>
                </a:lnTo>
                <a:lnTo>
                  <a:pt x="4787329" y="51657"/>
                </a:lnTo>
                <a:lnTo>
                  <a:pt x="4787329" y="132711"/>
                </a:lnTo>
                <a:cubicBezTo>
                  <a:pt x="4787329" y="139628"/>
                  <a:pt x="4781701" y="145270"/>
                  <a:pt x="4774785" y="145270"/>
                </a:cubicBezTo>
                <a:close/>
                <a:moveTo>
                  <a:pt x="4723777" y="145270"/>
                </a:moveTo>
                <a:cubicBezTo>
                  <a:pt x="4716845" y="145270"/>
                  <a:pt x="4711217" y="139628"/>
                  <a:pt x="4711217" y="132711"/>
                </a:cubicBezTo>
                <a:lnTo>
                  <a:pt x="4711217" y="51657"/>
                </a:lnTo>
                <a:lnTo>
                  <a:pt x="4736321" y="51657"/>
                </a:lnTo>
                <a:lnTo>
                  <a:pt x="4736321" y="132711"/>
                </a:lnTo>
                <a:cubicBezTo>
                  <a:pt x="4736321" y="139628"/>
                  <a:pt x="4730692" y="145270"/>
                  <a:pt x="4723777" y="145270"/>
                </a:cubicBezTo>
                <a:close/>
                <a:moveTo>
                  <a:pt x="5371228" y="145372"/>
                </a:moveTo>
                <a:cubicBezTo>
                  <a:pt x="5364312" y="145372"/>
                  <a:pt x="5358683" y="139729"/>
                  <a:pt x="5358683" y="132798"/>
                </a:cubicBezTo>
                <a:lnTo>
                  <a:pt x="5358683" y="51657"/>
                </a:lnTo>
                <a:lnTo>
                  <a:pt x="5383786" y="51657"/>
                </a:lnTo>
                <a:lnTo>
                  <a:pt x="5383786" y="132798"/>
                </a:lnTo>
                <a:cubicBezTo>
                  <a:pt x="5383786" y="139729"/>
                  <a:pt x="5378157" y="145372"/>
                  <a:pt x="5371228" y="145372"/>
                </a:cubicBezTo>
                <a:close/>
                <a:moveTo>
                  <a:pt x="5320235" y="145372"/>
                </a:moveTo>
                <a:cubicBezTo>
                  <a:pt x="5313304" y="145372"/>
                  <a:pt x="5307676" y="139729"/>
                  <a:pt x="5307676" y="132798"/>
                </a:cubicBezTo>
                <a:lnTo>
                  <a:pt x="5307676" y="51657"/>
                </a:lnTo>
                <a:lnTo>
                  <a:pt x="5332780" y="51657"/>
                </a:lnTo>
                <a:lnTo>
                  <a:pt x="5332780" y="132798"/>
                </a:lnTo>
                <a:cubicBezTo>
                  <a:pt x="5332780" y="139729"/>
                  <a:pt x="5327151" y="145372"/>
                  <a:pt x="5320235" y="145372"/>
                </a:cubicBezTo>
                <a:close/>
                <a:moveTo>
                  <a:pt x="5269215" y="145372"/>
                </a:moveTo>
                <a:cubicBezTo>
                  <a:pt x="5262299" y="145372"/>
                  <a:pt x="5256670" y="139729"/>
                  <a:pt x="5256670" y="132798"/>
                </a:cubicBezTo>
                <a:lnTo>
                  <a:pt x="5256670" y="51657"/>
                </a:lnTo>
                <a:lnTo>
                  <a:pt x="5281760" y="51657"/>
                </a:lnTo>
                <a:lnTo>
                  <a:pt x="5281760" y="132798"/>
                </a:lnTo>
                <a:cubicBezTo>
                  <a:pt x="5281760" y="139729"/>
                  <a:pt x="5276132" y="145372"/>
                  <a:pt x="5269215" y="145372"/>
                </a:cubicBezTo>
                <a:close/>
                <a:moveTo>
                  <a:pt x="6268345" y="145712"/>
                </a:moveTo>
                <a:lnTo>
                  <a:pt x="6268345" y="118063"/>
                </a:lnTo>
                <a:lnTo>
                  <a:pt x="6295551" y="118063"/>
                </a:lnTo>
                <a:lnTo>
                  <a:pt x="6295551" y="145712"/>
                </a:lnTo>
                <a:close/>
                <a:moveTo>
                  <a:pt x="6230310" y="145712"/>
                </a:moveTo>
                <a:lnTo>
                  <a:pt x="6230310" y="118063"/>
                </a:lnTo>
                <a:lnTo>
                  <a:pt x="6257493" y="118063"/>
                </a:lnTo>
                <a:lnTo>
                  <a:pt x="6257493" y="145712"/>
                </a:lnTo>
                <a:close/>
                <a:moveTo>
                  <a:pt x="6124137" y="145712"/>
                </a:moveTo>
                <a:lnTo>
                  <a:pt x="6124137" y="118063"/>
                </a:lnTo>
                <a:lnTo>
                  <a:pt x="6151321" y="118063"/>
                </a:lnTo>
                <a:lnTo>
                  <a:pt x="6151321" y="145712"/>
                </a:lnTo>
                <a:close/>
                <a:moveTo>
                  <a:pt x="6086092" y="145712"/>
                </a:moveTo>
                <a:lnTo>
                  <a:pt x="6086092" y="118063"/>
                </a:lnTo>
                <a:lnTo>
                  <a:pt x="6113285" y="118063"/>
                </a:lnTo>
                <a:lnTo>
                  <a:pt x="6113285" y="145712"/>
                </a:lnTo>
                <a:close/>
                <a:moveTo>
                  <a:pt x="9820591" y="145874"/>
                </a:moveTo>
                <a:lnTo>
                  <a:pt x="9820736" y="12125"/>
                </a:lnTo>
                <a:lnTo>
                  <a:pt x="9868860" y="12125"/>
                </a:lnTo>
                <a:lnTo>
                  <a:pt x="9870205" y="134574"/>
                </a:lnTo>
                <a:close/>
                <a:moveTo>
                  <a:pt x="9482861" y="148030"/>
                </a:moveTo>
                <a:lnTo>
                  <a:pt x="9442290" y="142373"/>
                </a:lnTo>
                <a:lnTo>
                  <a:pt x="9446776" y="12081"/>
                </a:lnTo>
                <a:lnTo>
                  <a:pt x="9487260" y="12081"/>
                </a:lnTo>
                <a:close/>
                <a:moveTo>
                  <a:pt x="5021946" y="149505"/>
                </a:moveTo>
                <a:cubicBezTo>
                  <a:pt x="5054820" y="149505"/>
                  <a:pt x="5069432" y="119526"/>
                  <a:pt x="5069432" y="108139"/>
                </a:cubicBezTo>
                <a:lnTo>
                  <a:pt x="5069432" y="95522"/>
                </a:lnTo>
                <a:cubicBezTo>
                  <a:pt x="5069432" y="95508"/>
                  <a:pt x="5069432" y="95508"/>
                  <a:pt x="5069432" y="95493"/>
                </a:cubicBezTo>
                <a:cubicBezTo>
                  <a:pt x="5069432" y="95478"/>
                  <a:pt x="5069432" y="95478"/>
                  <a:pt x="5069432" y="95465"/>
                </a:cubicBezTo>
                <a:lnTo>
                  <a:pt x="5069447" y="6684"/>
                </a:lnTo>
                <a:cubicBezTo>
                  <a:pt x="5069447" y="3689"/>
                  <a:pt x="5067016" y="1257"/>
                  <a:pt x="5064022" y="1257"/>
                </a:cubicBezTo>
                <a:lnTo>
                  <a:pt x="4979872" y="1257"/>
                </a:lnTo>
                <a:cubicBezTo>
                  <a:pt x="4976876" y="1257"/>
                  <a:pt x="4974444" y="3689"/>
                  <a:pt x="4974444" y="6684"/>
                </a:cubicBezTo>
                <a:lnTo>
                  <a:pt x="4974444" y="108139"/>
                </a:lnTo>
                <a:cubicBezTo>
                  <a:pt x="4974444" y="119902"/>
                  <a:pt x="4988567" y="149505"/>
                  <a:pt x="5021946" y="149505"/>
                </a:cubicBezTo>
                <a:close/>
                <a:moveTo>
                  <a:pt x="4672754" y="155630"/>
                </a:moveTo>
                <a:cubicBezTo>
                  <a:pt x="4685662" y="155630"/>
                  <a:pt x="4696164" y="145126"/>
                  <a:pt x="4696164" y="132220"/>
                </a:cubicBezTo>
                <a:lnTo>
                  <a:pt x="4696164" y="46232"/>
                </a:lnTo>
                <a:cubicBezTo>
                  <a:pt x="4696164" y="43237"/>
                  <a:pt x="4693734" y="40806"/>
                  <a:pt x="4690739" y="40806"/>
                </a:cubicBezTo>
                <a:lnTo>
                  <a:pt x="4654784" y="40806"/>
                </a:lnTo>
                <a:cubicBezTo>
                  <a:pt x="4651788" y="40806"/>
                  <a:pt x="4649359" y="43237"/>
                  <a:pt x="4649359" y="46232"/>
                </a:cubicBezTo>
                <a:lnTo>
                  <a:pt x="4649359" y="132220"/>
                </a:lnTo>
                <a:cubicBezTo>
                  <a:pt x="4649359" y="145126"/>
                  <a:pt x="4659864" y="155630"/>
                  <a:pt x="4672754" y="155630"/>
                </a:cubicBezTo>
                <a:close/>
                <a:moveTo>
                  <a:pt x="9540838" y="156089"/>
                </a:moveTo>
                <a:lnTo>
                  <a:pt x="9493684" y="149535"/>
                </a:lnTo>
                <a:lnTo>
                  <a:pt x="9498125" y="12081"/>
                </a:lnTo>
                <a:lnTo>
                  <a:pt x="9546148" y="12081"/>
                </a:lnTo>
                <a:close/>
                <a:moveTo>
                  <a:pt x="5181629" y="156122"/>
                </a:moveTo>
                <a:cubicBezTo>
                  <a:pt x="5194536" y="156122"/>
                  <a:pt x="5205040" y="145618"/>
                  <a:pt x="5205040" y="132711"/>
                </a:cubicBezTo>
                <a:lnTo>
                  <a:pt x="5205040" y="46232"/>
                </a:lnTo>
                <a:cubicBezTo>
                  <a:pt x="5205040" y="43237"/>
                  <a:pt x="5202609" y="40806"/>
                  <a:pt x="5199615" y="40806"/>
                </a:cubicBezTo>
                <a:lnTo>
                  <a:pt x="5163660" y="40806"/>
                </a:lnTo>
                <a:cubicBezTo>
                  <a:pt x="5160665" y="40806"/>
                  <a:pt x="5158233" y="43237"/>
                  <a:pt x="5158233" y="46232"/>
                </a:cubicBezTo>
                <a:lnTo>
                  <a:pt x="5158233" y="132711"/>
                </a:lnTo>
                <a:cubicBezTo>
                  <a:pt x="5158233" y="145618"/>
                  <a:pt x="5168739" y="156122"/>
                  <a:pt x="5181629" y="156122"/>
                </a:cubicBezTo>
                <a:close/>
                <a:moveTo>
                  <a:pt x="5130627" y="156122"/>
                </a:moveTo>
                <a:cubicBezTo>
                  <a:pt x="5143519" y="156122"/>
                  <a:pt x="5154023" y="145618"/>
                  <a:pt x="5154023" y="132711"/>
                </a:cubicBezTo>
                <a:lnTo>
                  <a:pt x="5154023" y="46232"/>
                </a:lnTo>
                <a:cubicBezTo>
                  <a:pt x="5154023" y="43237"/>
                  <a:pt x="5151593" y="40806"/>
                  <a:pt x="5148598" y="40806"/>
                </a:cubicBezTo>
                <a:lnTo>
                  <a:pt x="5112641" y="40806"/>
                </a:lnTo>
                <a:cubicBezTo>
                  <a:pt x="5109647" y="40806"/>
                  <a:pt x="5107217" y="43237"/>
                  <a:pt x="5107217" y="46232"/>
                </a:cubicBezTo>
                <a:lnTo>
                  <a:pt x="5107217" y="132711"/>
                </a:lnTo>
                <a:cubicBezTo>
                  <a:pt x="5107217" y="145618"/>
                  <a:pt x="5117721" y="156122"/>
                  <a:pt x="5130627" y="156122"/>
                </a:cubicBezTo>
                <a:close/>
                <a:moveTo>
                  <a:pt x="4914069" y="156122"/>
                </a:moveTo>
                <a:cubicBezTo>
                  <a:pt x="4926960" y="156122"/>
                  <a:pt x="4937465" y="145618"/>
                  <a:pt x="4937465" y="132711"/>
                </a:cubicBezTo>
                <a:lnTo>
                  <a:pt x="4937465" y="46232"/>
                </a:lnTo>
                <a:cubicBezTo>
                  <a:pt x="4937465" y="43237"/>
                  <a:pt x="4935034" y="40806"/>
                  <a:pt x="4932040" y="40806"/>
                </a:cubicBezTo>
                <a:lnTo>
                  <a:pt x="4896085" y="40806"/>
                </a:lnTo>
                <a:cubicBezTo>
                  <a:pt x="4893089" y="40806"/>
                  <a:pt x="4890658" y="43237"/>
                  <a:pt x="4890658" y="46232"/>
                </a:cubicBezTo>
                <a:lnTo>
                  <a:pt x="4890658" y="132711"/>
                </a:lnTo>
                <a:cubicBezTo>
                  <a:pt x="4890658" y="145618"/>
                  <a:pt x="4901163" y="156122"/>
                  <a:pt x="4914069" y="156122"/>
                </a:cubicBezTo>
                <a:close/>
                <a:moveTo>
                  <a:pt x="4863061" y="156122"/>
                </a:moveTo>
                <a:cubicBezTo>
                  <a:pt x="4875952" y="156122"/>
                  <a:pt x="4886457" y="145618"/>
                  <a:pt x="4886457" y="132711"/>
                </a:cubicBezTo>
                <a:lnTo>
                  <a:pt x="4886457" y="46232"/>
                </a:lnTo>
                <a:cubicBezTo>
                  <a:pt x="4886457" y="43237"/>
                  <a:pt x="4884026" y="40806"/>
                  <a:pt x="4881030" y="40806"/>
                </a:cubicBezTo>
                <a:lnTo>
                  <a:pt x="4845092" y="40806"/>
                </a:lnTo>
                <a:cubicBezTo>
                  <a:pt x="4842096" y="40806"/>
                  <a:pt x="4839665" y="43237"/>
                  <a:pt x="4839665" y="46232"/>
                </a:cubicBezTo>
                <a:lnTo>
                  <a:pt x="4839665" y="132711"/>
                </a:lnTo>
                <a:cubicBezTo>
                  <a:pt x="4839665" y="145618"/>
                  <a:pt x="4850155" y="156122"/>
                  <a:pt x="4863061" y="156122"/>
                </a:cubicBezTo>
                <a:close/>
                <a:moveTo>
                  <a:pt x="4774785" y="156122"/>
                </a:moveTo>
                <a:cubicBezTo>
                  <a:pt x="4787676" y="156122"/>
                  <a:pt x="4798181" y="145618"/>
                  <a:pt x="4798181" y="132711"/>
                </a:cubicBezTo>
                <a:lnTo>
                  <a:pt x="4798181" y="46232"/>
                </a:lnTo>
                <a:cubicBezTo>
                  <a:pt x="4798181" y="43237"/>
                  <a:pt x="4795750" y="40806"/>
                  <a:pt x="4792754" y="40806"/>
                </a:cubicBezTo>
                <a:lnTo>
                  <a:pt x="4756815" y="40806"/>
                </a:lnTo>
                <a:cubicBezTo>
                  <a:pt x="4753820" y="40806"/>
                  <a:pt x="4751390" y="43237"/>
                  <a:pt x="4751390" y="46232"/>
                </a:cubicBezTo>
                <a:lnTo>
                  <a:pt x="4751390" y="132711"/>
                </a:lnTo>
                <a:cubicBezTo>
                  <a:pt x="4751390" y="145618"/>
                  <a:pt x="4761878" y="156122"/>
                  <a:pt x="4774785" y="156122"/>
                </a:cubicBezTo>
                <a:close/>
                <a:moveTo>
                  <a:pt x="4723777" y="156122"/>
                </a:moveTo>
                <a:cubicBezTo>
                  <a:pt x="4736667" y="156122"/>
                  <a:pt x="4747172" y="145618"/>
                  <a:pt x="4747172" y="132711"/>
                </a:cubicBezTo>
                <a:lnTo>
                  <a:pt x="4747172" y="46232"/>
                </a:lnTo>
                <a:cubicBezTo>
                  <a:pt x="4747172" y="43237"/>
                  <a:pt x="4744741" y="40806"/>
                  <a:pt x="4741746" y="40806"/>
                </a:cubicBezTo>
                <a:lnTo>
                  <a:pt x="4705791" y="40806"/>
                </a:lnTo>
                <a:cubicBezTo>
                  <a:pt x="4702797" y="40806"/>
                  <a:pt x="4700366" y="43237"/>
                  <a:pt x="4700366" y="46232"/>
                </a:cubicBezTo>
                <a:lnTo>
                  <a:pt x="4700366" y="132711"/>
                </a:lnTo>
                <a:cubicBezTo>
                  <a:pt x="4700366" y="145618"/>
                  <a:pt x="4710870" y="156122"/>
                  <a:pt x="4723777" y="156122"/>
                </a:cubicBezTo>
                <a:close/>
                <a:moveTo>
                  <a:pt x="5371228" y="156224"/>
                </a:moveTo>
                <a:cubicBezTo>
                  <a:pt x="5384134" y="156224"/>
                  <a:pt x="5394637" y="145720"/>
                  <a:pt x="5394637" y="132798"/>
                </a:cubicBezTo>
                <a:lnTo>
                  <a:pt x="5394637" y="46232"/>
                </a:lnTo>
                <a:cubicBezTo>
                  <a:pt x="5394637" y="43237"/>
                  <a:pt x="5392208" y="40806"/>
                  <a:pt x="5389212" y="40806"/>
                </a:cubicBezTo>
                <a:lnTo>
                  <a:pt x="5353257" y="40806"/>
                </a:lnTo>
                <a:cubicBezTo>
                  <a:pt x="5350261" y="40806"/>
                  <a:pt x="5347831" y="43237"/>
                  <a:pt x="5347831" y="46232"/>
                </a:cubicBezTo>
                <a:lnTo>
                  <a:pt x="5347831" y="132798"/>
                </a:lnTo>
                <a:cubicBezTo>
                  <a:pt x="5347831" y="145720"/>
                  <a:pt x="5358335" y="156224"/>
                  <a:pt x="5371228" y="156224"/>
                </a:cubicBezTo>
                <a:close/>
                <a:moveTo>
                  <a:pt x="5320235" y="156224"/>
                </a:moveTo>
                <a:cubicBezTo>
                  <a:pt x="5333126" y="156224"/>
                  <a:pt x="5343631" y="145720"/>
                  <a:pt x="5343631" y="132798"/>
                </a:cubicBezTo>
                <a:lnTo>
                  <a:pt x="5343631" y="46232"/>
                </a:lnTo>
                <a:cubicBezTo>
                  <a:pt x="5343631" y="43237"/>
                  <a:pt x="5341200" y="40806"/>
                  <a:pt x="5338205" y="40806"/>
                </a:cubicBezTo>
                <a:lnTo>
                  <a:pt x="5302251" y="40806"/>
                </a:lnTo>
                <a:cubicBezTo>
                  <a:pt x="5299255" y="40806"/>
                  <a:pt x="5296824" y="43237"/>
                  <a:pt x="5296824" y="46232"/>
                </a:cubicBezTo>
                <a:lnTo>
                  <a:pt x="5296824" y="132798"/>
                </a:lnTo>
                <a:cubicBezTo>
                  <a:pt x="5296824" y="145720"/>
                  <a:pt x="5307328" y="156224"/>
                  <a:pt x="5320235" y="156224"/>
                </a:cubicBezTo>
                <a:close/>
                <a:moveTo>
                  <a:pt x="5269215" y="156224"/>
                </a:moveTo>
                <a:cubicBezTo>
                  <a:pt x="5282107" y="156224"/>
                  <a:pt x="5292611" y="145720"/>
                  <a:pt x="5292611" y="132798"/>
                </a:cubicBezTo>
                <a:lnTo>
                  <a:pt x="5292611" y="46232"/>
                </a:lnTo>
                <a:cubicBezTo>
                  <a:pt x="5292611" y="43237"/>
                  <a:pt x="5290181" y="40806"/>
                  <a:pt x="5287186" y="40806"/>
                </a:cubicBezTo>
                <a:lnTo>
                  <a:pt x="5251246" y="40806"/>
                </a:lnTo>
                <a:cubicBezTo>
                  <a:pt x="5248251" y="40806"/>
                  <a:pt x="5245819" y="43237"/>
                  <a:pt x="5245819" y="46232"/>
                </a:cubicBezTo>
                <a:lnTo>
                  <a:pt x="5245819" y="132798"/>
                </a:lnTo>
                <a:cubicBezTo>
                  <a:pt x="5245819" y="145720"/>
                  <a:pt x="5256308" y="156224"/>
                  <a:pt x="5269215" y="156224"/>
                </a:cubicBezTo>
                <a:close/>
                <a:moveTo>
                  <a:pt x="9762181" y="159201"/>
                </a:moveTo>
                <a:lnTo>
                  <a:pt x="9761819" y="12125"/>
                </a:lnTo>
                <a:lnTo>
                  <a:pt x="9809884" y="12125"/>
                </a:lnTo>
                <a:lnTo>
                  <a:pt x="9809739" y="148349"/>
                </a:lnTo>
                <a:close/>
                <a:moveTo>
                  <a:pt x="8368264" y="160267"/>
                </a:moveTo>
                <a:lnTo>
                  <a:pt x="8368264" y="101119"/>
                </a:lnTo>
                <a:lnTo>
                  <a:pt x="8426569" y="101119"/>
                </a:lnTo>
                <a:lnTo>
                  <a:pt x="8426569" y="160267"/>
                </a:lnTo>
                <a:close/>
                <a:moveTo>
                  <a:pt x="9601765" y="164582"/>
                </a:moveTo>
                <a:lnTo>
                  <a:pt x="9551646" y="157609"/>
                </a:lnTo>
                <a:lnTo>
                  <a:pt x="9557013" y="12081"/>
                </a:lnTo>
                <a:lnTo>
                  <a:pt x="9605180" y="12081"/>
                </a:lnTo>
                <a:close/>
                <a:moveTo>
                  <a:pt x="8362839" y="171118"/>
                </a:moveTo>
                <a:lnTo>
                  <a:pt x="8431996" y="171118"/>
                </a:lnTo>
                <a:cubicBezTo>
                  <a:pt x="8434991" y="171118"/>
                  <a:pt x="8437421" y="168686"/>
                  <a:pt x="8437421" y="165692"/>
                </a:cubicBezTo>
                <a:lnTo>
                  <a:pt x="8437421" y="95693"/>
                </a:lnTo>
                <a:cubicBezTo>
                  <a:pt x="8437421" y="92699"/>
                  <a:pt x="8434991" y="90267"/>
                  <a:pt x="8431996" y="90267"/>
                </a:cubicBezTo>
                <a:lnTo>
                  <a:pt x="8362839" y="90267"/>
                </a:lnTo>
                <a:cubicBezTo>
                  <a:pt x="8359843" y="90267"/>
                  <a:pt x="8357412" y="92699"/>
                  <a:pt x="8357412" y="95693"/>
                </a:cubicBezTo>
                <a:lnTo>
                  <a:pt x="8357412" y="165692"/>
                </a:lnTo>
                <a:cubicBezTo>
                  <a:pt x="8357412" y="168686"/>
                  <a:pt x="8359843" y="171118"/>
                  <a:pt x="8362839" y="171118"/>
                </a:cubicBezTo>
                <a:close/>
                <a:moveTo>
                  <a:pt x="9692196" y="175160"/>
                </a:moveTo>
                <a:lnTo>
                  <a:pt x="9687812" y="12125"/>
                </a:lnTo>
                <a:lnTo>
                  <a:pt x="9750967" y="12125"/>
                </a:lnTo>
                <a:lnTo>
                  <a:pt x="9751330" y="161674"/>
                </a:lnTo>
                <a:close/>
                <a:moveTo>
                  <a:pt x="9681359" y="175665"/>
                </a:moveTo>
                <a:lnTo>
                  <a:pt x="9612588" y="166102"/>
                </a:lnTo>
                <a:lnTo>
                  <a:pt x="9616046" y="12081"/>
                </a:lnTo>
                <a:lnTo>
                  <a:pt x="9676945" y="12081"/>
                </a:lnTo>
                <a:close/>
                <a:moveTo>
                  <a:pt x="6268345" y="184214"/>
                </a:moveTo>
                <a:lnTo>
                  <a:pt x="6268345" y="156563"/>
                </a:lnTo>
                <a:lnTo>
                  <a:pt x="6295551" y="156563"/>
                </a:lnTo>
                <a:lnTo>
                  <a:pt x="6295551" y="184214"/>
                </a:lnTo>
                <a:close/>
                <a:moveTo>
                  <a:pt x="6230310" y="184214"/>
                </a:moveTo>
                <a:lnTo>
                  <a:pt x="6230310" y="156563"/>
                </a:lnTo>
                <a:lnTo>
                  <a:pt x="6257493" y="156563"/>
                </a:lnTo>
                <a:lnTo>
                  <a:pt x="6257493" y="184214"/>
                </a:lnTo>
                <a:close/>
                <a:moveTo>
                  <a:pt x="6124137" y="184214"/>
                </a:moveTo>
                <a:lnTo>
                  <a:pt x="6124137" y="156563"/>
                </a:lnTo>
                <a:lnTo>
                  <a:pt x="6151321" y="156563"/>
                </a:lnTo>
                <a:lnTo>
                  <a:pt x="6151321" y="184214"/>
                </a:lnTo>
                <a:close/>
                <a:moveTo>
                  <a:pt x="6086092" y="184214"/>
                </a:moveTo>
                <a:lnTo>
                  <a:pt x="6086092" y="156563"/>
                </a:lnTo>
                <a:lnTo>
                  <a:pt x="6113285" y="156563"/>
                </a:lnTo>
                <a:lnTo>
                  <a:pt x="6113285" y="184214"/>
                </a:lnTo>
                <a:close/>
                <a:moveTo>
                  <a:pt x="10494418" y="186228"/>
                </a:moveTo>
                <a:cubicBezTo>
                  <a:pt x="10493651" y="186228"/>
                  <a:pt x="10492739" y="185750"/>
                  <a:pt x="10491741" y="184854"/>
                </a:cubicBezTo>
                <a:cubicBezTo>
                  <a:pt x="10491481" y="184622"/>
                  <a:pt x="10491220" y="184420"/>
                  <a:pt x="10490931" y="184245"/>
                </a:cubicBezTo>
                <a:cubicBezTo>
                  <a:pt x="10490815" y="183884"/>
                  <a:pt x="10490670" y="183537"/>
                  <a:pt x="10490482" y="183204"/>
                </a:cubicBezTo>
                <a:cubicBezTo>
                  <a:pt x="10489600" y="181671"/>
                  <a:pt x="10489209" y="180282"/>
                  <a:pt x="10489209" y="178878"/>
                </a:cubicBezTo>
                <a:cubicBezTo>
                  <a:pt x="10489209" y="174885"/>
                  <a:pt x="10491596" y="171528"/>
                  <a:pt x="10494418" y="171528"/>
                </a:cubicBezTo>
                <a:cubicBezTo>
                  <a:pt x="10497239" y="171528"/>
                  <a:pt x="10499627" y="174885"/>
                  <a:pt x="10499627" y="178878"/>
                </a:cubicBezTo>
                <a:cubicBezTo>
                  <a:pt x="10499627" y="182857"/>
                  <a:pt x="10497239" y="186228"/>
                  <a:pt x="10494418" y="186228"/>
                </a:cubicBezTo>
                <a:close/>
                <a:moveTo>
                  <a:pt x="7093838" y="191086"/>
                </a:moveTo>
                <a:lnTo>
                  <a:pt x="7093838" y="151398"/>
                </a:lnTo>
                <a:lnTo>
                  <a:pt x="7180879" y="151398"/>
                </a:lnTo>
                <a:lnTo>
                  <a:pt x="7180879" y="191086"/>
                </a:lnTo>
                <a:close/>
                <a:moveTo>
                  <a:pt x="7772565" y="191217"/>
                </a:moveTo>
                <a:lnTo>
                  <a:pt x="7772565" y="151529"/>
                </a:lnTo>
                <a:lnTo>
                  <a:pt x="7859595" y="151529"/>
                </a:lnTo>
                <a:lnTo>
                  <a:pt x="7859595" y="191217"/>
                </a:lnTo>
                <a:close/>
                <a:moveTo>
                  <a:pt x="6224885" y="195065"/>
                </a:moveTo>
                <a:lnTo>
                  <a:pt x="6300976" y="195065"/>
                </a:lnTo>
                <a:cubicBezTo>
                  <a:pt x="6303971" y="195065"/>
                  <a:pt x="6306402" y="192633"/>
                  <a:pt x="6306402" y="189639"/>
                </a:cubicBezTo>
                <a:lnTo>
                  <a:pt x="6306402" y="112636"/>
                </a:lnTo>
                <a:cubicBezTo>
                  <a:pt x="6306402" y="109642"/>
                  <a:pt x="6303971" y="107211"/>
                  <a:pt x="6300976" y="107211"/>
                </a:cubicBezTo>
                <a:lnTo>
                  <a:pt x="6224885" y="107211"/>
                </a:lnTo>
                <a:cubicBezTo>
                  <a:pt x="6221889" y="107211"/>
                  <a:pt x="6219458" y="109642"/>
                  <a:pt x="6219458" y="112636"/>
                </a:cubicBezTo>
                <a:lnTo>
                  <a:pt x="6219458" y="189639"/>
                </a:lnTo>
                <a:cubicBezTo>
                  <a:pt x="6219458" y="192633"/>
                  <a:pt x="6221889" y="195065"/>
                  <a:pt x="6224885" y="195065"/>
                </a:cubicBezTo>
                <a:close/>
                <a:moveTo>
                  <a:pt x="6080667" y="195065"/>
                </a:moveTo>
                <a:lnTo>
                  <a:pt x="6156746" y="195065"/>
                </a:lnTo>
                <a:cubicBezTo>
                  <a:pt x="6159741" y="195065"/>
                  <a:pt x="6162172" y="192633"/>
                  <a:pt x="6162172" y="189639"/>
                </a:cubicBezTo>
                <a:lnTo>
                  <a:pt x="6162172" y="112636"/>
                </a:lnTo>
                <a:cubicBezTo>
                  <a:pt x="6162172" y="109642"/>
                  <a:pt x="6159741" y="107211"/>
                  <a:pt x="6156746" y="107211"/>
                </a:cubicBezTo>
                <a:lnTo>
                  <a:pt x="6080667" y="107211"/>
                </a:lnTo>
                <a:cubicBezTo>
                  <a:pt x="6077671" y="107211"/>
                  <a:pt x="6075240" y="109642"/>
                  <a:pt x="6075240" y="112636"/>
                </a:cubicBezTo>
                <a:lnTo>
                  <a:pt x="6075240" y="189639"/>
                </a:lnTo>
                <a:cubicBezTo>
                  <a:pt x="6075240" y="192633"/>
                  <a:pt x="6077671" y="195065"/>
                  <a:pt x="6080667" y="195065"/>
                </a:cubicBezTo>
                <a:close/>
                <a:moveTo>
                  <a:pt x="7088413" y="201937"/>
                </a:moveTo>
                <a:lnTo>
                  <a:pt x="7186304" y="201937"/>
                </a:lnTo>
                <a:cubicBezTo>
                  <a:pt x="7189299" y="201937"/>
                  <a:pt x="7191730" y="199505"/>
                  <a:pt x="7191730" y="196511"/>
                </a:cubicBezTo>
                <a:lnTo>
                  <a:pt x="7191730" y="145972"/>
                </a:lnTo>
                <a:cubicBezTo>
                  <a:pt x="7191730" y="142978"/>
                  <a:pt x="7189299" y="140546"/>
                  <a:pt x="7186304" y="140546"/>
                </a:cubicBezTo>
                <a:lnTo>
                  <a:pt x="7088413" y="140546"/>
                </a:lnTo>
                <a:cubicBezTo>
                  <a:pt x="7085417" y="140546"/>
                  <a:pt x="7082986" y="142978"/>
                  <a:pt x="7082986" y="145972"/>
                </a:cubicBezTo>
                <a:lnTo>
                  <a:pt x="7082986" y="196511"/>
                </a:lnTo>
                <a:cubicBezTo>
                  <a:pt x="7082986" y="199505"/>
                  <a:pt x="7085417" y="201937"/>
                  <a:pt x="7088413" y="201937"/>
                </a:cubicBezTo>
                <a:close/>
                <a:moveTo>
                  <a:pt x="7767140" y="202068"/>
                </a:moveTo>
                <a:lnTo>
                  <a:pt x="7865021" y="202068"/>
                </a:lnTo>
                <a:cubicBezTo>
                  <a:pt x="7868016" y="202068"/>
                  <a:pt x="7870446" y="199636"/>
                  <a:pt x="7870446" y="196642"/>
                </a:cubicBezTo>
                <a:lnTo>
                  <a:pt x="7870446" y="146103"/>
                </a:lnTo>
                <a:cubicBezTo>
                  <a:pt x="7870446" y="143109"/>
                  <a:pt x="7868016" y="140677"/>
                  <a:pt x="7865021" y="140677"/>
                </a:cubicBezTo>
                <a:lnTo>
                  <a:pt x="7767140" y="140677"/>
                </a:lnTo>
                <a:cubicBezTo>
                  <a:pt x="7764144" y="140677"/>
                  <a:pt x="7761713" y="143109"/>
                  <a:pt x="7761713" y="146103"/>
                </a:cubicBezTo>
                <a:lnTo>
                  <a:pt x="7761713" y="196642"/>
                </a:lnTo>
                <a:cubicBezTo>
                  <a:pt x="7761713" y="199636"/>
                  <a:pt x="7764144" y="202068"/>
                  <a:pt x="7767140" y="202068"/>
                </a:cubicBezTo>
                <a:close/>
                <a:moveTo>
                  <a:pt x="10348399" y="204676"/>
                </a:moveTo>
                <a:cubicBezTo>
                  <a:pt x="10345172" y="204676"/>
                  <a:pt x="10342351" y="200494"/>
                  <a:pt x="10342351" y="195734"/>
                </a:cubicBezTo>
                <a:cubicBezTo>
                  <a:pt x="10342351" y="190959"/>
                  <a:pt x="10345172" y="186778"/>
                  <a:pt x="10348399" y="186778"/>
                </a:cubicBezTo>
                <a:cubicBezTo>
                  <a:pt x="10351626" y="186778"/>
                  <a:pt x="10354461" y="190959"/>
                  <a:pt x="10354461" y="195734"/>
                </a:cubicBezTo>
                <a:cubicBezTo>
                  <a:pt x="10354418" y="196500"/>
                  <a:pt x="10354490" y="197455"/>
                  <a:pt x="10354721" y="198338"/>
                </a:cubicBezTo>
                <a:cubicBezTo>
                  <a:pt x="10354187" y="198859"/>
                  <a:pt x="10353766" y="199481"/>
                  <a:pt x="10353463" y="200176"/>
                </a:cubicBezTo>
                <a:cubicBezTo>
                  <a:pt x="10352551" y="202361"/>
                  <a:pt x="10350743" y="204676"/>
                  <a:pt x="10348399" y="204676"/>
                </a:cubicBezTo>
                <a:close/>
                <a:moveTo>
                  <a:pt x="10591084" y="210043"/>
                </a:moveTo>
                <a:cubicBezTo>
                  <a:pt x="10586773" y="210854"/>
                  <a:pt x="10582128" y="207714"/>
                  <a:pt x="10580435" y="202419"/>
                </a:cubicBezTo>
                <a:cubicBezTo>
                  <a:pt x="10578655" y="196776"/>
                  <a:pt x="10580854" y="191046"/>
                  <a:pt x="10585354" y="189599"/>
                </a:cubicBezTo>
                <a:cubicBezTo>
                  <a:pt x="10587395" y="188977"/>
                  <a:pt x="10589680" y="189281"/>
                  <a:pt x="10591764" y="190555"/>
                </a:cubicBezTo>
                <a:cubicBezTo>
                  <a:pt x="10594094" y="191987"/>
                  <a:pt x="10595873" y="194330"/>
                  <a:pt x="10596799" y="197195"/>
                </a:cubicBezTo>
                <a:cubicBezTo>
                  <a:pt x="10597783" y="200292"/>
                  <a:pt x="10597580" y="203562"/>
                  <a:pt x="10596234" y="206123"/>
                </a:cubicBezTo>
                <a:cubicBezTo>
                  <a:pt x="10595599" y="207395"/>
                  <a:pt x="10594310" y="208973"/>
                  <a:pt x="10592213" y="209783"/>
                </a:cubicBezTo>
                <a:cubicBezTo>
                  <a:pt x="10591850" y="209870"/>
                  <a:pt x="10591446" y="209855"/>
                  <a:pt x="10591084" y="210043"/>
                </a:cubicBezTo>
                <a:close/>
                <a:moveTo>
                  <a:pt x="10486141" y="219072"/>
                </a:moveTo>
                <a:cubicBezTo>
                  <a:pt x="10483653" y="218826"/>
                  <a:pt x="10481135" y="218609"/>
                  <a:pt x="10478749" y="218392"/>
                </a:cubicBezTo>
                <a:lnTo>
                  <a:pt x="10484405" y="204082"/>
                </a:lnTo>
                <a:close/>
                <a:moveTo>
                  <a:pt x="9690185" y="221503"/>
                </a:moveTo>
                <a:lnTo>
                  <a:pt x="8709142" y="53563"/>
                </a:lnTo>
                <a:lnTo>
                  <a:pt x="8774787" y="52782"/>
                </a:lnTo>
                <a:lnTo>
                  <a:pt x="8774701" y="55459"/>
                </a:lnTo>
                <a:cubicBezTo>
                  <a:pt x="8774614" y="58237"/>
                  <a:pt x="8776640" y="60625"/>
                  <a:pt x="8779374" y="61001"/>
                </a:cubicBezTo>
                <a:lnTo>
                  <a:pt x="8997100" y="91327"/>
                </a:lnTo>
                <a:cubicBezTo>
                  <a:pt x="8997144" y="91327"/>
                  <a:pt x="8997187" y="91357"/>
                  <a:pt x="8997230" y="91357"/>
                </a:cubicBezTo>
                <a:lnTo>
                  <a:pt x="8997303" y="91357"/>
                </a:lnTo>
                <a:lnTo>
                  <a:pt x="9391288" y="146222"/>
                </a:lnTo>
                <a:cubicBezTo>
                  <a:pt x="9391491" y="146250"/>
                  <a:pt x="9391679" y="146352"/>
                  <a:pt x="9391867" y="146367"/>
                </a:cubicBezTo>
                <a:cubicBezTo>
                  <a:pt x="9391939" y="146381"/>
                  <a:pt x="9392012" y="146337"/>
                  <a:pt x="9392083" y="146337"/>
                </a:cubicBezTo>
                <a:lnTo>
                  <a:pt x="9436503" y="152515"/>
                </a:lnTo>
                <a:lnTo>
                  <a:pt x="9686190" y="187299"/>
                </a:lnTo>
                <a:cubicBezTo>
                  <a:pt x="9686321" y="187313"/>
                  <a:pt x="9686436" y="187270"/>
                  <a:pt x="9686538" y="187284"/>
                </a:cubicBezTo>
                <a:cubicBezTo>
                  <a:pt x="9686726" y="187284"/>
                  <a:pt x="9686914" y="187371"/>
                  <a:pt x="9687088" y="187357"/>
                </a:cubicBezTo>
                <a:cubicBezTo>
                  <a:pt x="9687276" y="187357"/>
                  <a:pt x="9687436" y="187255"/>
                  <a:pt x="9687609" y="187240"/>
                </a:cubicBezTo>
                <a:cubicBezTo>
                  <a:pt x="9687782" y="187212"/>
                  <a:pt x="9687971" y="187255"/>
                  <a:pt x="9688144" y="187212"/>
                </a:cubicBezTo>
                <a:lnTo>
                  <a:pt x="10051138" y="104435"/>
                </a:lnTo>
                <a:cubicBezTo>
                  <a:pt x="10053511" y="103900"/>
                  <a:pt x="10055232" y="101846"/>
                  <a:pt x="10055362" y="99415"/>
                </a:cubicBezTo>
                <a:lnTo>
                  <a:pt x="10055435" y="97635"/>
                </a:lnTo>
                <a:lnTo>
                  <a:pt x="10112717" y="99125"/>
                </a:lnTo>
                <a:close/>
                <a:moveTo>
                  <a:pt x="7568097" y="221718"/>
                </a:moveTo>
                <a:lnTo>
                  <a:pt x="7568097" y="151514"/>
                </a:lnTo>
                <a:lnTo>
                  <a:pt x="7635725" y="151514"/>
                </a:lnTo>
                <a:lnTo>
                  <a:pt x="7635725" y="221718"/>
                </a:lnTo>
                <a:close/>
                <a:moveTo>
                  <a:pt x="7314843" y="221718"/>
                </a:moveTo>
                <a:lnTo>
                  <a:pt x="7314843" y="151514"/>
                </a:lnTo>
                <a:lnTo>
                  <a:pt x="7382459" y="151514"/>
                </a:lnTo>
                <a:lnTo>
                  <a:pt x="7382459" y="221718"/>
                </a:lnTo>
                <a:close/>
                <a:moveTo>
                  <a:pt x="7562672" y="232569"/>
                </a:moveTo>
                <a:lnTo>
                  <a:pt x="7641151" y="232569"/>
                </a:lnTo>
                <a:cubicBezTo>
                  <a:pt x="7644135" y="232569"/>
                  <a:pt x="7646576" y="230137"/>
                  <a:pt x="7646576" y="227143"/>
                </a:cubicBezTo>
                <a:lnTo>
                  <a:pt x="7646576" y="146104"/>
                </a:lnTo>
                <a:cubicBezTo>
                  <a:pt x="7646576" y="143109"/>
                  <a:pt x="7644135" y="140677"/>
                  <a:pt x="7641151" y="140677"/>
                </a:cubicBezTo>
                <a:lnTo>
                  <a:pt x="7562672" y="140677"/>
                </a:lnTo>
                <a:cubicBezTo>
                  <a:pt x="7559676" y="140677"/>
                  <a:pt x="7557245" y="143109"/>
                  <a:pt x="7557245" y="146104"/>
                </a:cubicBezTo>
                <a:lnTo>
                  <a:pt x="7557245" y="227143"/>
                </a:lnTo>
                <a:cubicBezTo>
                  <a:pt x="7557245" y="230137"/>
                  <a:pt x="7559676" y="232569"/>
                  <a:pt x="7562672" y="232569"/>
                </a:cubicBezTo>
                <a:close/>
                <a:moveTo>
                  <a:pt x="7309418" y="232569"/>
                </a:moveTo>
                <a:lnTo>
                  <a:pt x="7387884" y="232569"/>
                </a:lnTo>
                <a:cubicBezTo>
                  <a:pt x="7390879" y="232569"/>
                  <a:pt x="7393310" y="230137"/>
                  <a:pt x="7393310" y="227143"/>
                </a:cubicBezTo>
                <a:lnTo>
                  <a:pt x="7393310" y="146104"/>
                </a:lnTo>
                <a:cubicBezTo>
                  <a:pt x="7393310" y="143109"/>
                  <a:pt x="7390879" y="140677"/>
                  <a:pt x="7387884" y="140677"/>
                </a:cubicBezTo>
                <a:lnTo>
                  <a:pt x="7309418" y="140677"/>
                </a:lnTo>
                <a:cubicBezTo>
                  <a:pt x="7306422" y="140677"/>
                  <a:pt x="7303991" y="143109"/>
                  <a:pt x="7303991" y="146104"/>
                </a:cubicBezTo>
                <a:lnTo>
                  <a:pt x="7303991" y="227143"/>
                </a:lnTo>
                <a:cubicBezTo>
                  <a:pt x="7303991" y="230137"/>
                  <a:pt x="7306422" y="232569"/>
                  <a:pt x="7309418" y="232569"/>
                </a:cubicBezTo>
                <a:close/>
                <a:moveTo>
                  <a:pt x="10379868" y="242584"/>
                </a:moveTo>
                <a:lnTo>
                  <a:pt x="10366818" y="208829"/>
                </a:lnTo>
                <a:lnTo>
                  <a:pt x="10396320" y="230053"/>
                </a:lnTo>
                <a:cubicBezTo>
                  <a:pt x="10390692" y="233411"/>
                  <a:pt x="10385237" y="237549"/>
                  <a:pt x="10379868" y="242584"/>
                </a:cubicBezTo>
                <a:close/>
                <a:moveTo>
                  <a:pt x="7423739" y="257614"/>
                </a:moveTo>
                <a:lnTo>
                  <a:pt x="7423739" y="151529"/>
                </a:lnTo>
                <a:lnTo>
                  <a:pt x="7527231" y="151529"/>
                </a:lnTo>
                <a:lnTo>
                  <a:pt x="7527231" y="257614"/>
                </a:lnTo>
                <a:close/>
                <a:moveTo>
                  <a:pt x="5181629" y="264506"/>
                </a:moveTo>
                <a:cubicBezTo>
                  <a:pt x="5174715" y="264506"/>
                  <a:pt x="5169085" y="258863"/>
                  <a:pt x="5169085" y="251946"/>
                </a:cubicBezTo>
                <a:lnTo>
                  <a:pt x="5169085" y="187430"/>
                </a:lnTo>
                <a:lnTo>
                  <a:pt x="5194189" y="187430"/>
                </a:lnTo>
                <a:lnTo>
                  <a:pt x="5194189" y="251946"/>
                </a:lnTo>
                <a:cubicBezTo>
                  <a:pt x="5194189" y="258863"/>
                  <a:pt x="5188560" y="264506"/>
                  <a:pt x="5181629" y="264506"/>
                </a:cubicBezTo>
                <a:close/>
                <a:moveTo>
                  <a:pt x="5130627" y="264506"/>
                </a:moveTo>
                <a:cubicBezTo>
                  <a:pt x="5123696" y="264506"/>
                  <a:pt x="5118068" y="258863"/>
                  <a:pt x="5118068" y="251946"/>
                </a:cubicBezTo>
                <a:lnTo>
                  <a:pt x="5118068" y="187430"/>
                </a:lnTo>
                <a:lnTo>
                  <a:pt x="5143170" y="187430"/>
                </a:lnTo>
                <a:lnTo>
                  <a:pt x="5143170" y="251946"/>
                </a:lnTo>
                <a:cubicBezTo>
                  <a:pt x="5143170" y="258863"/>
                  <a:pt x="5137543" y="264506"/>
                  <a:pt x="5130627" y="264506"/>
                </a:cubicBezTo>
                <a:close/>
                <a:moveTo>
                  <a:pt x="5047446" y="264506"/>
                </a:moveTo>
                <a:cubicBezTo>
                  <a:pt x="5040530" y="264506"/>
                  <a:pt x="5034902" y="258863"/>
                  <a:pt x="5034902" y="251946"/>
                </a:cubicBezTo>
                <a:lnTo>
                  <a:pt x="5034902" y="187430"/>
                </a:lnTo>
                <a:lnTo>
                  <a:pt x="5060004" y="187430"/>
                </a:lnTo>
                <a:lnTo>
                  <a:pt x="5060004" y="251946"/>
                </a:lnTo>
                <a:cubicBezTo>
                  <a:pt x="5060004" y="258863"/>
                  <a:pt x="5054376" y="264506"/>
                  <a:pt x="5047446" y="264506"/>
                </a:cubicBezTo>
                <a:close/>
                <a:moveTo>
                  <a:pt x="4914069" y="264506"/>
                </a:moveTo>
                <a:cubicBezTo>
                  <a:pt x="4907138" y="264506"/>
                  <a:pt x="4901510" y="258863"/>
                  <a:pt x="4901510" y="251946"/>
                </a:cubicBezTo>
                <a:lnTo>
                  <a:pt x="4901510" y="187430"/>
                </a:lnTo>
                <a:lnTo>
                  <a:pt x="4926612" y="187430"/>
                </a:lnTo>
                <a:lnTo>
                  <a:pt x="4926612" y="251946"/>
                </a:lnTo>
                <a:cubicBezTo>
                  <a:pt x="4926612" y="258863"/>
                  <a:pt x="4920987" y="264506"/>
                  <a:pt x="4914069" y="264506"/>
                </a:cubicBezTo>
                <a:close/>
                <a:moveTo>
                  <a:pt x="4863061" y="264506"/>
                </a:moveTo>
                <a:cubicBezTo>
                  <a:pt x="4856144" y="264506"/>
                  <a:pt x="4850516" y="258863"/>
                  <a:pt x="4850516" y="251946"/>
                </a:cubicBezTo>
                <a:lnTo>
                  <a:pt x="4850516" y="187430"/>
                </a:lnTo>
                <a:lnTo>
                  <a:pt x="4875605" y="187430"/>
                </a:lnTo>
                <a:lnTo>
                  <a:pt x="4875605" y="251946"/>
                </a:lnTo>
                <a:cubicBezTo>
                  <a:pt x="4875605" y="258863"/>
                  <a:pt x="4869976" y="264506"/>
                  <a:pt x="4863061" y="264506"/>
                </a:cubicBezTo>
                <a:close/>
                <a:moveTo>
                  <a:pt x="4774785" y="264506"/>
                </a:moveTo>
                <a:cubicBezTo>
                  <a:pt x="4767868" y="264506"/>
                  <a:pt x="4762240" y="258863"/>
                  <a:pt x="4762240" y="251946"/>
                </a:cubicBezTo>
                <a:lnTo>
                  <a:pt x="4762240" y="187430"/>
                </a:lnTo>
                <a:lnTo>
                  <a:pt x="4787329" y="187430"/>
                </a:lnTo>
                <a:lnTo>
                  <a:pt x="4787329" y="251946"/>
                </a:lnTo>
                <a:cubicBezTo>
                  <a:pt x="4787329" y="258863"/>
                  <a:pt x="4781701" y="264506"/>
                  <a:pt x="4774785" y="264506"/>
                </a:cubicBezTo>
                <a:close/>
                <a:moveTo>
                  <a:pt x="4723777" y="264506"/>
                </a:moveTo>
                <a:cubicBezTo>
                  <a:pt x="4716845" y="264506"/>
                  <a:pt x="4711217" y="258863"/>
                  <a:pt x="4711217" y="251946"/>
                </a:cubicBezTo>
                <a:lnTo>
                  <a:pt x="4711217" y="187430"/>
                </a:lnTo>
                <a:lnTo>
                  <a:pt x="4736321" y="187430"/>
                </a:lnTo>
                <a:lnTo>
                  <a:pt x="4736321" y="251946"/>
                </a:lnTo>
                <a:cubicBezTo>
                  <a:pt x="4736321" y="258863"/>
                  <a:pt x="4730692" y="264506"/>
                  <a:pt x="4723777" y="264506"/>
                </a:cubicBezTo>
                <a:close/>
                <a:moveTo>
                  <a:pt x="4672754" y="264506"/>
                </a:moveTo>
                <a:cubicBezTo>
                  <a:pt x="4665838" y="264506"/>
                  <a:pt x="4660209" y="258863"/>
                  <a:pt x="4660209" y="251946"/>
                </a:cubicBezTo>
                <a:lnTo>
                  <a:pt x="4660209" y="187430"/>
                </a:lnTo>
                <a:lnTo>
                  <a:pt x="4685313" y="187430"/>
                </a:lnTo>
                <a:lnTo>
                  <a:pt x="4685313" y="251946"/>
                </a:lnTo>
                <a:cubicBezTo>
                  <a:pt x="4685313" y="258863"/>
                  <a:pt x="4679684" y="264506"/>
                  <a:pt x="4672754" y="264506"/>
                </a:cubicBezTo>
                <a:close/>
                <a:moveTo>
                  <a:pt x="5371222" y="264510"/>
                </a:moveTo>
                <a:cubicBezTo>
                  <a:pt x="5364291" y="264510"/>
                  <a:pt x="5358663" y="258882"/>
                  <a:pt x="5358663" y="251952"/>
                </a:cubicBezTo>
                <a:lnTo>
                  <a:pt x="5358663" y="187435"/>
                </a:lnTo>
                <a:lnTo>
                  <a:pt x="5383767" y="187435"/>
                </a:lnTo>
                <a:lnTo>
                  <a:pt x="5383767" y="251952"/>
                </a:lnTo>
                <a:cubicBezTo>
                  <a:pt x="5383767" y="258882"/>
                  <a:pt x="5378137" y="264510"/>
                  <a:pt x="5371222" y="264510"/>
                </a:cubicBezTo>
                <a:close/>
                <a:moveTo>
                  <a:pt x="5320199" y="264510"/>
                </a:moveTo>
                <a:cubicBezTo>
                  <a:pt x="5313285" y="264510"/>
                  <a:pt x="5307655" y="258882"/>
                  <a:pt x="5307655" y="251952"/>
                </a:cubicBezTo>
                <a:lnTo>
                  <a:pt x="5307655" y="187435"/>
                </a:lnTo>
                <a:lnTo>
                  <a:pt x="5332744" y="187435"/>
                </a:lnTo>
                <a:lnTo>
                  <a:pt x="5332744" y="251952"/>
                </a:lnTo>
                <a:cubicBezTo>
                  <a:pt x="5332744" y="258882"/>
                  <a:pt x="5327116" y="264510"/>
                  <a:pt x="5320199" y="264510"/>
                </a:cubicBezTo>
                <a:close/>
                <a:moveTo>
                  <a:pt x="5269181" y="264510"/>
                </a:moveTo>
                <a:cubicBezTo>
                  <a:pt x="5262265" y="264510"/>
                  <a:pt x="5256636" y="258882"/>
                  <a:pt x="5256636" y="251952"/>
                </a:cubicBezTo>
                <a:lnTo>
                  <a:pt x="5256636" y="187435"/>
                </a:lnTo>
                <a:lnTo>
                  <a:pt x="5281740" y="187435"/>
                </a:lnTo>
                <a:lnTo>
                  <a:pt x="5281740" y="251952"/>
                </a:lnTo>
                <a:cubicBezTo>
                  <a:pt x="5281740" y="258882"/>
                  <a:pt x="5276111" y="264510"/>
                  <a:pt x="5269181" y="264510"/>
                </a:cubicBezTo>
                <a:close/>
                <a:moveTo>
                  <a:pt x="4996443" y="264510"/>
                </a:moveTo>
                <a:cubicBezTo>
                  <a:pt x="4989512" y="264510"/>
                  <a:pt x="4983885" y="258882"/>
                  <a:pt x="4983885" y="251952"/>
                </a:cubicBezTo>
                <a:lnTo>
                  <a:pt x="4983885" y="187435"/>
                </a:lnTo>
                <a:lnTo>
                  <a:pt x="5008988" y="187435"/>
                </a:lnTo>
                <a:lnTo>
                  <a:pt x="5008988" y="251952"/>
                </a:lnTo>
                <a:cubicBezTo>
                  <a:pt x="5008988" y="258882"/>
                  <a:pt x="5003360" y="264510"/>
                  <a:pt x="4996443" y="264510"/>
                </a:cubicBezTo>
                <a:close/>
                <a:moveTo>
                  <a:pt x="7418314" y="268465"/>
                </a:moveTo>
                <a:lnTo>
                  <a:pt x="7532656" y="268465"/>
                </a:lnTo>
                <a:cubicBezTo>
                  <a:pt x="7535651" y="268465"/>
                  <a:pt x="7538082" y="266033"/>
                  <a:pt x="7538082" y="263039"/>
                </a:cubicBezTo>
                <a:lnTo>
                  <a:pt x="7538082" y="146102"/>
                </a:lnTo>
                <a:cubicBezTo>
                  <a:pt x="7538082" y="143108"/>
                  <a:pt x="7535651" y="140677"/>
                  <a:pt x="7532656" y="140677"/>
                </a:cubicBezTo>
                <a:lnTo>
                  <a:pt x="7418314" y="140677"/>
                </a:lnTo>
                <a:cubicBezTo>
                  <a:pt x="7415318" y="140677"/>
                  <a:pt x="7412887" y="143108"/>
                  <a:pt x="7412887" y="146102"/>
                </a:cubicBezTo>
                <a:lnTo>
                  <a:pt x="7412887" y="263039"/>
                </a:lnTo>
                <a:cubicBezTo>
                  <a:pt x="7412887" y="266033"/>
                  <a:pt x="7415318" y="268465"/>
                  <a:pt x="7418314" y="268465"/>
                </a:cubicBezTo>
                <a:close/>
                <a:moveTo>
                  <a:pt x="5181629" y="275357"/>
                </a:moveTo>
                <a:cubicBezTo>
                  <a:pt x="5194536" y="275357"/>
                  <a:pt x="5205040" y="264867"/>
                  <a:pt x="5205040" y="251946"/>
                </a:cubicBezTo>
                <a:lnTo>
                  <a:pt x="5205040" y="182004"/>
                </a:lnTo>
                <a:cubicBezTo>
                  <a:pt x="5205040" y="179010"/>
                  <a:pt x="5202609" y="176578"/>
                  <a:pt x="5199615" y="176578"/>
                </a:cubicBezTo>
                <a:lnTo>
                  <a:pt x="5163660" y="176578"/>
                </a:lnTo>
                <a:cubicBezTo>
                  <a:pt x="5160665" y="176578"/>
                  <a:pt x="5158233" y="179010"/>
                  <a:pt x="5158233" y="182004"/>
                </a:cubicBezTo>
                <a:lnTo>
                  <a:pt x="5158233" y="251946"/>
                </a:lnTo>
                <a:cubicBezTo>
                  <a:pt x="5158233" y="264867"/>
                  <a:pt x="5168739" y="275357"/>
                  <a:pt x="5181629" y="275357"/>
                </a:cubicBezTo>
                <a:close/>
                <a:moveTo>
                  <a:pt x="5130627" y="275357"/>
                </a:moveTo>
                <a:cubicBezTo>
                  <a:pt x="5143519" y="275357"/>
                  <a:pt x="5154023" y="264867"/>
                  <a:pt x="5154023" y="251946"/>
                </a:cubicBezTo>
                <a:lnTo>
                  <a:pt x="5154023" y="182004"/>
                </a:lnTo>
                <a:cubicBezTo>
                  <a:pt x="5154023" y="179010"/>
                  <a:pt x="5151593" y="176578"/>
                  <a:pt x="5148598" y="176578"/>
                </a:cubicBezTo>
                <a:lnTo>
                  <a:pt x="5112641" y="176578"/>
                </a:lnTo>
                <a:cubicBezTo>
                  <a:pt x="5109647" y="176578"/>
                  <a:pt x="5107217" y="179010"/>
                  <a:pt x="5107217" y="182004"/>
                </a:cubicBezTo>
                <a:lnTo>
                  <a:pt x="5107217" y="251946"/>
                </a:lnTo>
                <a:cubicBezTo>
                  <a:pt x="5107217" y="264867"/>
                  <a:pt x="5117721" y="275357"/>
                  <a:pt x="5130627" y="275357"/>
                </a:cubicBezTo>
                <a:close/>
                <a:moveTo>
                  <a:pt x="5047446" y="275357"/>
                </a:moveTo>
                <a:cubicBezTo>
                  <a:pt x="5060351" y="275357"/>
                  <a:pt x="5070857" y="264867"/>
                  <a:pt x="5070857" y="251946"/>
                </a:cubicBezTo>
                <a:lnTo>
                  <a:pt x="5070857" y="182004"/>
                </a:lnTo>
                <a:cubicBezTo>
                  <a:pt x="5070857" y="179010"/>
                  <a:pt x="5068426" y="176578"/>
                  <a:pt x="5065431" y="176578"/>
                </a:cubicBezTo>
                <a:lnTo>
                  <a:pt x="5029477" y="176578"/>
                </a:lnTo>
                <a:cubicBezTo>
                  <a:pt x="5026481" y="176578"/>
                  <a:pt x="5024051" y="179010"/>
                  <a:pt x="5024051" y="182004"/>
                </a:cubicBezTo>
                <a:lnTo>
                  <a:pt x="5024051" y="251946"/>
                </a:lnTo>
                <a:cubicBezTo>
                  <a:pt x="5024051" y="264867"/>
                  <a:pt x="5034555" y="275357"/>
                  <a:pt x="5047446" y="275357"/>
                </a:cubicBezTo>
                <a:close/>
                <a:moveTo>
                  <a:pt x="4914069" y="275357"/>
                </a:moveTo>
                <a:cubicBezTo>
                  <a:pt x="4926962" y="275357"/>
                  <a:pt x="4937465" y="264867"/>
                  <a:pt x="4937465" y="251946"/>
                </a:cubicBezTo>
                <a:lnTo>
                  <a:pt x="4937465" y="182004"/>
                </a:lnTo>
                <a:cubicBezTo>
                  <a:pt x="4937465" y="179010"/>
                  <a:pt x="4935036" y="176578"/>
                  <a:pt x="4932040" y="176578"/>
                </a:cubicBezTo>
                <a:lnTo>
                  <a:pt x="4896085" y="176578"/>
                </a:lnTo>
                <a:cubicBezTo>
                  <a:pt x="4893089" y="176578"/>
                  <a:pt x="4890658" y="179010"/>
                  <a:pt x="4890658" y="182004"/>
                </a:cubicBezTo>
                <a:lnTo>
                  <a:pt x="4890658" y="251946"/>
                </a:lnTo>
                <a:cubicBezTo>
                  <a:pt x="4890658" y="264867"/>
                  <a:pt x="4901163" y="275357"/>
                  <a:pt x="4914069" y="275357"/>
                </a:cubicBezTo>
                <a:close/>
                <a:moveTo>
                  <a:pt x="4863061" y="275357"/>
                </a:moveTo>
                <a:cubicBezTo>
                  <a:pt x="4875952" y="275357"/>
                  <a:pt x="4886457" y="264867"/>
                  <a:pt x="4886457" y="251946"/>
                </a:cubicBezTo>
                <a:lnTo>
                  <a:pt x="4886457" y="182004"/>
                </a:lnTo>
                <a:cubicBezTo>
                  <a:pt x="4886457" y="179010"/>
                  <a:pt x="4884026" y="176578"/>
                  <a:pt x="4881030" y="176578"/>
                </a:cubicBezTo>
                <a:lnTo>
                  <a:pt x="4845091" y="176578"/>
                </a:lnTo>
                <a:cubicBezTo>
                  <a:pt x="4842096" y="176578"/>
                  <a:pt x="4839664" y="179010"/>
                  <a:pt x="4839664" y="182004"/>
                </a:cubicBezTo>
                <a:lnTo>
                  <a:pt x="4839664" y="251946"/>
                </a:lnTo>
                <a:cubicBezTo>
                  <a:pt x="4839664" y="264867"/>
                  <a:pt x="4850155" y="275357"/>
                  <a:pt x="4863061" y="275357"/>
                </a:cubicBezTo>
                <a:close/>
                <a:moveTo>
                  <a:pt x="4774785" y="275357"/>
                </a:moveTo>
                <a:cubicBezTo>
                  <a:pt x="4787676" y="275357"/>
                  <a:pt x="4798181" y="264867"/>
                  <a:pt x="4798181" y="251946"/>
                </a:cubicBezTo>
                <a:lnTo>
                  <a:pt x="4798181" y="182004"/>
                </a:lnTo>
                <a:cubicBezTo>
                  <a:pt x="4798181" y="179010"/>
                  <a:pt x="4795750" y="176578"/>
                  <a:pt x="4792754" y="176578"/>
                </a:cubicBezTo>
                <a:lnTo>
                  <a:pt x="4756815" y="176578"/>
                </a:lnTo>
                <a:cubicBezTo>
                  <a:pt x="4753820" y="176578"/>
                  <a:pt x="4751390" y="179010"/>
                  <a:pt x="4751390" y="182004"/>
                </a:cubicBezTo>
                <a:lnTo>
                  <a:pt x="4751390" y="251946"/>
                </a:lnTo>
                <a:cubicBezTo>
                  <a:pt x="4751390" y="264867"/>
                  <a:pt x="4761878" y="275357"/>
                  <a:pt x="4774785" y="275357"/>
                </a:cubicBezTo>
                <a:close/>
                <a:moveTo>
                  <a:pt x="4723777" y="275357"/>
                </a:moveTo>
                <a:cubicBezTo>
                  <a:pt x="4736667" y="275357"/>
                  <a:pt x="4747172" y="264867"/>
                  <a:pt x="4747172" y="251946"/>
                </a:cubicBezTo>
                <a:lnTo>
                  <a:pt x="4747172" y="182004"/>
                </a:lnTo>
                <a:cubicBezTo>
                  <a:pt x="4747172" y="179010"/>
                  <a:pt x="4744741" y="176578"/>
                  <a:pt x="4741746" y="176578"/>
                </a:cubicBezTo>
                <a:lnTo>
                  <a:pt x="4705791" y="176578"/>
                </a:lnTo>
                <a:cubicBezTo>
                  <a:pt x="4702797" y="176578"/>
                  <a:pt x="4700366" y="179010"/>
                  <a:pt x="4700366" y="182004"/>
                </a:cubicBezTo>
                <a:lnTo>
                  <a:pt x="4700366" y="251946"/>
                </a:lnTo>
                <a:cubicBezTo>
                  <a:pt x="4700366" y="264867"/>
                  <a:pt x="4710870" y="275357"/>
                  <a:pt x="4723777" y="275357"/>
                </a:cubicBezTo>
                <a:close/>
                <a:moveTo>
                  <a:pt x="4672754" y="275357"/>
                </a:moveTo>
                <a:cubicBezTo>
                  <a:pt x="4685660" y="275357"/>
                  <a:pt x="4696164" y="264867"/>
                  <a:pt x="4696164" y="251946"/>
                </a:cubicBezTo>
                <a:lnTo>
                  <a:pt x="4696164" y="182004"/>
                </a:lnTo>
                <a:cubicBezTo>
                  <a:pt x="4696164" y="179010"/>
                  <a:pt x="4693734" y="176578"/>
                  <a:pt x="4690738" y="176578"/>
                </a:cubicBezTo>
                <a:lnTo>
                  <a:pt x="4654784" y="176578"/>
                </a:lnTo>
                <a:cubicBezTo>
                  <a:pt x="4651788" y="176578"/>
                  <a:pt x="4649359" y="179010"/>
                  <a:pt x="4649359" y="182004"/>
                </a:cubicBezTo>
                <a:lnTo>
                  <a:pt x="4649359" y="251946"/>
                </a:lnTo>
                <a:cubicBezTo>
                  <a:pt x="4649359" y="264867"/>
                  <a:pt x="4659863" y="275357"/>
                  <a:pt x="4672754" y="275357"/>
                </a:cubicBezTo>
                <a:close/>
                <a:moveTo>
                  <a:pt x="5371222" y="275362"/>
                </a:moveTo>
                <a:cubicBezTo>
                  <a:pt x="5384112" y="275362"/>
                  <a:pt x="5394618" y="264873"/>
                  <a:pt x="5394618" y="251952"/>
                </a:cubicBezTo>
                <a:lnTo>
                  <a:pt x="5394618" y="182009"/>
                </a:lnTo>
                <a:cubicBezTo>
                  <a:pt x="5394618" y="179014"/>
                  <a:pt x="5392186" y="176583"/>
                  <a:pt x="5389192" y="176583"/>
                </a:cubicBezTo>
                <a:lnTo>
                  <a:pt x="5353236" y="176583"/>
                </a:lnTo>
                <a:cubicBezTo>
                  <a:pt x="5350242" y="176583"/>
                  <a:pt x="5347811" y="179014"/>
                  <a:pt x="5347811" y="182009"/>
                </a:cubicBezTo>
                <a:lnTo>
                  <a:pt x="5347811" y="251952"/>
                </a:lnTo>
                <a:cubicBezTo>
                  <a:pt x="5347811" y="264873"/>
                  <a:pt x="5358314" y="275362"/>
                  <a:pt x="5371222" y="275362"/>
                </a:cubicBezTo>
                <a:close/>
                <a:moveTo>
                  <a:pt x="5320199" y="275362"/>
                </a:moveTo>
                <a:cubicBezTo>
                  <a:pt x="5333106" y="275362"/>
                  <a:pt x="5343595" y="264873"/>
                  <a:pt x="5343595" y="251952"/>
                </a:cubicBezTo>
                <a:lnTo>
                  <a:pt x="5343595" y="182009"/>
                </a:lnTo>
                <a:cubicBezTo>
                  <a:pt x="5343595" y="179014"/>
                  <a:pt x="5341165" y="176583"/>
                  <a:pt x="5338169" y="176583"/>
                </a:cubicBezTo>
                <a:lnTo>
                  <a:pt x="5302230" y="176583"/>
                </a:lnTo>
                <a:cubicBezTo>
                  <a:pt x="5299235" y="176583"/>
                  <a:pt x="5296804" y="179014"/>
                  <a:pt x="5296804" y="182009"/>
                </a:cubicBezTo>
                <a:lnTo>
                  <a:pt x="5296804" y="251952"/>
                </a:lnTo>
                <a:cubicBezTo>
                  <a:pt x="5296804" y="264873"/>
                  <a:pt x="5307308" y="275362"/>
                  <a:pt x="5320199" y="275362"/>
                </a:cubicBezTo>
                <a:close/>
                <a:moveTo>
                  <a:pt x="5269181" y="275362"/>
                </a:moveTo>
                <a:cubicBezTo>
                  <a:pt x="5282087" y="275362"/>
                  <a:pt x="5292591" y="264873"/>
                  <a:pt x="5292591" y="251952"/>
                </a:cubicBezTo>
                <a:lnTo>
                  <a:pt x="5292591" y="182009"/>
                </a:lnTo>
                <a:cubicBezTo>
                  <a:pt x="5292591" y="179014"/>
                  <a:pt x="5290161" y="176583"/>
                  <a:pt x="5287166" y="176583"/>
                </a:cubicBezTo>
                <a:lnTo>
                  <a:pt x="5251210" y="176583"/>
                </a:lnTo>
                <a:cubicBezTo>
                  <a:pt x="5248215" y="176583"/>
                  <a:pt x="5245785" y="179014"/>
                  <a:pt x="5245785" y="182009"/>
                </a:cubicBezTo>
                <a:lnTo>
                  <a:pt x="5245785" y="251952"/>
                </a:lnTo>
                <a:cubicBezTo>
                  <a:pt x="5245785" y="264873"/>
                  <a:pt x="5256289" y="275362"/>
                  <a:pt x="5269181" y="275362"/>
                </a:cubicBezTo>
                <a:close/>
                <a:moveTo>
                  <a:pt x="4996443" y="275362"/>
                </a:moveTo>
                <a:cubicBezTo>
                  <a:pt x="5009335" y="275362"/>
                  <a:pt x="5019839" y="264873"/>
                  <a:pt x="5019839" y="251952"/>
                </a:cubicBezTo>
                <a:lnTo>
                  <a:pt x="5019839" y="182009"/>
                </a:lnTo>
                <a:cubicBezTo>
                  <a:pt x="5019839" y="179014"/>
                  <a:pt x="5017408" y="176583"/>
                  <a:pt x="5014414" y="176583"/>
                </a:cubicBezTo>
                <a:lnTo>
                  <a:pt x="4978458" y="176583"/>
                </a:lnTo>
                <a:cubicBezTo>
                  <a:pt x="4975463" y="176583"/>
                  <a:pt x="4973033" y="179014"/>
                  <a:pt x="4973033" y="182009"/>
                </a:cubicBezTo>
                <a:lnTo>
                  <a:pt x="4973033" y="251952"/>
                </a:lnTo>
                <a:cubicBezTo>
                  <a:pt x="4973033" y="264873"/>
                  <a:pt x="4983537" y="275362"/>
                  <a:pt x="4996443" y="275362"/>
                </a:cubicBezTo>
                <a:close/>
                <a:moveTo>
                  <a:pt x="10572795" y="279450"/>
                </a:moveTo>
                <a:cubicBezTo>
                  <a:pt x="10549761" y="279392"/>
                  <a:pt x="10527073" y="277222"/>
                  <a:pt x="10505805" y="273995"/>
                </a:cubicBezTo>
                <a:cubicBezTo>
                  <a:pt x="10504415" y="273793"/>
                  <a:pt x="10503258" y="273634"/>
                  <a:pt x="10502217" y="273475"/>
                </a:cubicBezTo>
                <a:cubicBezTo>
                  <a:pt x="10451995" y="265502"/>
                  <a:pt x="10410571" y="251728"/>
                  <a:pt x="10393396" y="245478"/>
                </a:cubicBezTo>
                <a:cubicBezTo>
                  <a:pt x="10421944" y="223008"/>
                  <a:pt x="10454528" y="226321"/>
                  <a:pt x="10514139" y="232904"/>
                </a:cubicBezTo>
                <a:lnTo>
                  <a:pt x="10528969" y="234525"/>
                </a:lnTo>
                <a:cubicBezTo>
                  <a:pt x="10538417" y="235552"/>
                  <a:pt x="10547142" y="236420"/>
                  <a:pt x="10555216" y="237244"/>
                </a:cubicBezTo>
                <a:cubicBezTo>
                  <a:pt x="10611210" y="242874"/>
                  <a:pt x="10634533" y="245246"/>
                  <a:pt x="10651881" y="269829"/>
                </a:cubicBezTo>
                <a:cubicBezTo>
                  <a:pt x="10647816" y="272013"/>
                  <a:pt x="10631134" y="279335"/>
                  <a:pt x="10572795" y="279450"/>
                </a:cubicBezTo>
                <a:close/>
                <a:moveTo>
                  <a:pt x="7094591" y="283616"/>
                </a:moveTo>
                <a:lnTo>
                  <a:pt x="7094591" y="246663"/>
                </a:lnTo>
                <a:lnTo>
                  <a:pt x="7181636" y="246663"/>
                </a:lnTo>
                <a:lnTo>
                  <a:pt x="7181636" y="283616"/>
                </a:lnTo>
                <a:close/>
                <a:moveTo>
                  <a:pt x="7291143" y="283701"/>
                </a:moveTo>
                <a:lnTo>
                  <a:pt x="7291143" y="131445"/>
                </a:lnTo>
                <a:lnTo>
                  <a:pt x="7659827" y="131445"/>
                </a:lnTo>
                <a:lnTo>
                  <a:pt x="7659827" y="283701"/>
                </a:lnTo>
                <a:close/>
                <a:moveTo>
                  <a:pt x="7059967" y="283732"/>
                </a:moveTo>
                <a:lnTo>
                  <a:pt x="7059967" y="131463"/>
                </a:lnTo>
                <a:lnTo>
                  <a:pt x="7220093" y="131463"/>
                </a:lnTo>
                <a:lnTo>
                  <a:pt x="7220093" y="283732"/>
                </a:lnTo>
                <a:lnTo>
                  <a:pt x="7192487" y="283732"/>
                </a:lnTo>
                <a:lnTo>
                  <a:pt x="7192487" y="241238"/>
                </a:lnTo>
                <a:cubicBezTo>
                  <a:pt x="7192487" y="238243"/>
                  <a:pt x="7190056" y="235811"/>
                  <a:pt x="7187061" y="235811"/>
                </a:cubicBezTo>
                <a:lnTo>
                  <a:pt x="7089165" y="235811"/>
                </a:lnTo>
                <a:cubicBezTo>
                  <a:pt x="7086170" y="235811"/>
                  <a:pt x="7083740" y="238243"/>
                  <a:pt x="7083740" y="241238"/>
                </a:cubicBezTo>
                <a:lnTo>
                  <a:pt x="7083740" y="283732"/>
                </a:lnTo>
                <a:close/>
                <a:moveTo>
                  <a:pt x="7735896" y="283733"/>
                </a:moveTo>
                <a:lnTo>
                  <a:pt x="7735896" y="131462"/>
                </a:lnTo>
                <a:lnTo>
                  <a:pt x="7895038" y="131462"/>
                </a:lnTo>
                <a:lnTo>
                  <a:pt x="7895038" y="283733"/>
                </a:lnTo>
                <a:lnTo>
                  <a:pt x="7871266" y="283733"/>
                </a:lnTo>
                <a:lnTo>
                  <a:pt x="7871266" y="241367"/>
                </a:lnTo>
                <a:cubicBezTo>
                  <a:pt x="7871266" y="238372"/>
                  <a:pt x="7868835" y="235942"/>
                  <a:pt x="7865839" y="235942"/>
                </a:cubicBezTo>
                <a:lnTo>
                  <a:pt x="7767973" y="235942"/>
                </a:lnTo>
                <a:cubicBezTo>
                  <a:pt x="7764978" y="235942"/>
                  <a:pt x="7762547" y="238372"/>
                  <a:pt x="7762547" y="241367"/>
                </a:cubicBezTo>
                <a:lnTo>
                  <a:pt x="7762547" y="283733"/>
                </a:lnTo>
                <a:close/>
                <a:moveTo>
                  <a:pt x="7773384" y="283746"/>
                </a:moveTo>
                <a:lnTo>
                  <a:pt x="7773384" y="246794"/>
                </a:lnTo>
                <a:lnTo>
                  <a:pt x="7860414" y="246794"/>
                </a:lnTo>
                <a:lnTo>
                  <a:pt x="7860414" y="283746"/>
                </a:lnTo>
                <a:close/>
                <a:moveTo>
                  <a:pt x="7285718" y="294552"/>
                </a:moveTo>
                <a:lnTo>
                  <a:pt x="7665252" y="294552"/>
                </a:lnTo>
                <a:cubicBezTo>
                  <a:pt x="7668247" y="294552"/>
                  <a:pt x="7670678" y="292120"/>
                  <a:pt x="7670678" y="289126"/>
                </a:cubicBezTo>
                <a:lnTo>
                  <a:pt x="7670678" y="126018"/>
                </a:lnTo>
                <a:cubicBezTo>
                  <a:pt x="7670678" y="123026"/>
                  <a:pt x="7668247" y="120593"/>
                  <a:pt x="7665252" y="120593"/>
                </a:cubicBezTo>
                <a:lnTo>
                  <a:pt x="7285718" y="120593"/>
                </a:lnTo>
                <a:cubicBezTo>
                  <a:pt x="7282722" y="120593"/>
                  <a:pt x="7280291" y="123024"/>
                  <a:pt x="7280291" y="126018"/>
                </a:cubicBezTo>
                <a:lnTo>
                  <a:pt x="7280291" y="289126"/>
                </a:lnTo>
                <a:cubicBezTo>
                  <a:pt x="7280291" y="292120"/>
                  <a:pt x="7282722" y="294552"/>
                  <a:pt x="7285718" y="294552"/>
                </a:cubicBezTo>
                <a:close/>
                <a:moveTo>
                  <a:pt x="7054541" y="294583"/>
                </a:moveTo>
                <a:lnTo>
                  <a:pt x="7225519" y="294583"/>
                </a:lnTo>
                <a:cubicBezTo>
                  <a:pt x="7228514" y="294583"/>
                  <a:pt x="7230945" y="292153"/>
                  <a:pt x="7230945" y="289158"/>
                </a:cubicBezTo>
                <a:lnTo>
                  <a:pt x="7230945" y="126036"/>
                </a:lnTo>
                <a:cubicBezTo>
                  <a:pt x="7230945" y="123042"/>
                  <a:pt x="7228514" y="120611"/>
                  <a:pt x="7225519" y="120611"/>
                </a:cubicBezTo>
                <a:lnTo>
                  <a:pt x="7054541" y="120611"/>
                </a:lnTo>
                <a:cubicBezTo>
                  <a:pt x="7051546" y="120611"/>
                  <a:pt x="7049116" y="123042"/>
                  <a:pt x="7049116" y="126036"/>
                </a:cubicBezTo>
                <a:lnTo>
                  <a:pt x="7049116" y="289158"/>
                </a:lnTo>
                <a:cubicBezTo>
                  <a:pt x="7049116" y="292153"/>
                  <a:pt x="7051546" y="294583"/>
                  <a:pt x="7054541" y="294583"/>
                </a:cubicBezTo>
                <a:close/>
                <a:moveTo>
                  <a:pt x="7730470" y="294584"/>
                </a:moveTo>
                <a:lnTo>
                  <a:pt x="7767973" y="294584"/>
                </a:lnTo>
                <a:lnTo>
                  <a:pt x="7865839" y="294584"/>
                </a:lnTo>
                <a:lnTo>
                  <a:pt x="7900463" y="294584"/>
                </a:lnTo>
                <a:cubicBezTo>
                  <a:pt x="7903458" y="294584"/>
                  <a:pt x="7905889" y="292153"/>
                  <a:pt x="7905889" y="289158"/>
                </a:cubicBezTo>
                <a:lnTo>
                  <a:pt x="7905889" y="126037"/>
                </a:lnTo>
                <a:cubicBezTo>
                  <a:pt x="7905889" y="123042"/>
                  <a:pt x="7903458" y="120611"/>
                  <a:pt x="7900463" y="120611"/>
                </a:cubicBezTo>
                <a:lnTo>
                  <a:pt x="7730658" y="120524"/>
                </a:lnTo>
                <a:lnTo>
                  <a:pt x="7730470" y="120524"/>
                </a:lnTo>
                <a:cubicBezTo>
                  <a:pt x="7729066" y="120524"/>
                  <a:pt x="7727721" y="121074"/>
                  <a:pt x="7726694" y="122058"/>
                </a:cubicBezTo>
                <a:cubicBezTo>
                  <a:pt x="7725637" y="123070"/>
                  <a:pt x="7725044" y="124489"/>
                  <a:pt x="7725044" y="125949"/>
                </a:cubicBezTo>
                <a:lnTo>
                  <a:pt x="7725044" y="289158"/>
                </a:lnTo>
                <a:cubicBezTo>
                  <a:pt x="7725044" y="292153"/>
                  <a:pt x="7727474" y="294584"/>
                  <a:pt x="7730470" y="294584"/>
                </a:cubicBezTo>
                <a:close/>
                <a:moveTo>
                  <a:pt x="9687479" y="296972"/>
                </a:moveTo>
                <a:lnTo>
                  <a:pt x="8654305" y="61840"/>
                </a:lnTo>
                <a:lnTo>
                  <a:pt x="8654523" y="55228"/>
                </a:lnTo>
                <a:lnTo>
                  <a:pt x="9689576" y="232398"/>
                </a:lnTo>
                <a:cubicBezTo>
                  <a:pt x="9690401" y="232543"/>
                  <a:pt x="9691226" y="232499"/>
                  <a:pt x="9692008" y="232268"/>
                </a:cubicBezTo>
                <a:lnTo>
                  <a:pt x="10142045" y="101919"/>
                </a:lnTo>
                <a:lnTo>
                  <a:pt x="10141076" y="119787"/>
                </a:lnTo>
                <a:close/>
                <a:moveTo>
                  <a:pt x="10564176" y="338797"/>
                </a:moveTo>
                <a:cubicBezTo>
                  <a:pt x="10552557" y="338769"/>
                  <a:pt x="10543800" y="337947"/>
                  <a:pt x="10538938" y="337354"/>
                </a:cubicBezTo>
                <a:cubicBezTo>
                  <a:pt x="10538953" y="336110"/>
                  <a:pt x="10539039" y="335069"/>
                  <a:pt x="10539039" y="333766"/>
                </a:cubicBezTo>
                <a:cubicBezTo>
                  <a:pt x="10539039" y="312381"/>
                  <a:pt x="10543207" y="296119"/>
                  <a:pt x="10545349" y="289231"/>
                </a:cubicBezTo>
                <a:cubicBezTo>
                  <a:pt x="10554406" y="289853"/>
                  <a:pt x="10563550" y="290273"/>
                  <a:pt x="10572766" y="290302"/>
                </a:cubicBezTo>
                <a:lnTo>
                  <a:pt x="10574329" y="290302"/>
                </a:lnTo>
                <a:cubicBezTo>
                  <a:pt x="10624695" y="290302"/>
                  <a:pt x="10647179" y="284847"/>
                  <a:pt x="10656917" y="279046"/>
                </a:cubicBezTo>
                <a:cubicBezTo>
                  <a:pt x="10662357" y="291141"/>
                  <a:pt x="10663500" y="305017"/>
                  <a:pt x="10659593" y="318574"/>
                </a:cubicBezTo>
                <a:cubicBezTo>
                  <a:pt x="10659044" y="320484"/>
                  <a:pt x="10658046" y="322176"/>
                  <a:pt x="10657322" y="323999"/>
                </a:cubicBezTo>
                <a:cubicBezTo>
                  <a:pt x="10652548" y="325852"/>
                  <a:pt x="10638483" y="330453"/>
                  <a:pt x="10606580" y="335488"/>
                </a:cubicBezTo>
                <a:cubicBezTo>
                  <a:pt x="10590273" y="338063"/>
                  <a:pt x="10575794" y="338826"/>
                  <a:pt x="10564176" y="338797"/>
                </a:cubicBezTo>
                <a:close/>
                <a:moveTo>
                  <a:pt x="10432071" y="352257"/>
                </a:moveTo>
                <a:cubicBezTo>
                  <a:pt x="10393642" y="334403"/>
                  <a:pt x="10377495" y="310631"/>
                  <a:pt x="10377307" y="310327"/>
                </a:cubicBezTo>
                <a:cubicBezTo>
                  <a:pt x="10376381" y="308938"/>
                  <a:pt x="10374906" y="308040"/>
                  <a:pt x="10373241" y="307896"/>
                </a:cubicBezTo>
                <a:lnTo>
                  <a:pt x="10182746" y="291170"/>
                </a:lnTo>
                <a:cubicBezTo>
                  <a:pt x="10181053" y="291055"/>
                  <a:pt x="10179606" y="291604"/>
                  <a:pt x="10178449" y="292733"/>
                </a:cubicBezTo>
                <a:cubicBezTo>
                  <a:pt x="10177320" y="293847"/>
                  <a:pt x="10176741" y="295395"/>
                  <a:pt x="10176857" y="296987"/>
                </a:cubicBezTo>
                <a:cubicBezTo>
                  <a:pt x="10177015" y="299056"/>
                  <a:pt x="10177060" y="304105"/>
                  <a:pt x="10174238" y="306347"/>
                </a:cubicBezTo>
                <a:cubicBezTo>
                  <a:pt x="10174223" y="306347"/>
                  <a:pt x="10173732" y="306623"/>
                  <a:pt x="10173022" y="306926"/>
                </a:cubicBezTo>
                <a:cubicBezTo>
                  <a:pt x="10172834" y="306999"/>
                  <a:pt x="10172646" y="307057"/>
                  <a:pt x="10172473" y="307159"/>
                </a:cubicBezTo>
                <a:cubicBezTo>
                  <a:pt x="10171474" y="307520"/>
                  <a:pt x="10170143" y="307882"/>
                  <a:pt x="10168668" y="307882"/>
                </a:cubicBezTo>
                <a:cubicBezTo>
                  <a:pt x="10161419" y="307882"/>
                  <a:pt x="10159754" y="304032"/>
                  <a:pt x="10159219" y="296943"/>
                </a:cubicBezTo>
                <a:cubicBezTo>
                  <a:pt x="10158380" y="285788"/>
                  <a:pt x="10159754" y="282720"/>
                  <a:pt x="10165904" y="282040"/>
                </a:cubicBezTo>
                <a:cubicBezTo>
                  <a:pt x="10170621" y="281461"/>
                  <a:pt x="10173877" y="282518"/>
                  <a:pt x="10175424" y="285093"/>
                </a:cubicBezTo>
                <a:cubicBezTo>
                  <a:pt x="10175801" y="285687"/>
                  <a:pt x="10176278" y="286236"/>
                  <a:pt x="10176885" y="286670"/>
                </a:cubicBezTo>
                <a:cubicBezTo>
                  <a:pt x="10176987" y="286743"/>
                  <a:pt x="10177117" y="286757"/>
                  <a:pt x="10177218" y="286829"/>
                </a:cubicBezTo>
                <a:cubicBezTo>
                  <a:pt x="10177436" y="286959"/>
                  <a:pt x="10177667" y="287047"/>
                  <a:pt x="10177898" y="287148"/>
                </a:cubicBezTo>
                <a:cubicBezTo>
                  <a:pt x="10178477" y="287423"/>
                  <a:pt x="10179071" y="287568"/>
                  <a:pt x="10179693" y="287611"/>
                </a:cubicBezTo>
                <a:cubicBezTo>
                  <a:pt x="10179837" y="287626"/>
                  <a:pt x="10179954" y="287727"/>
                  <a:pt x="10180098" y="287727"/>
                </a:cubicBezTo>
                <a:lnTo>
                  <a:pt x="10188258" y="287727"/>
                </a:lnTo>
                <a:cubicBezTo>
                  <a:pt x="10189285" y="287727"/>
                  <a:pt x="10190298" y="287438"/>
                  <a:pt x="10191151" y="286902"/>
                </a:cubicBezTo>
                <a:cubicBezTo>
                  <a:pt x="10195246" y="284311"/>
                  <a:pt x="10200962" y="281374"/>
                  <a:pt x="10202944" y="281085"/>
                </a:cubicBezTo>
                <a:cubicBezTo>
                  <a:pt x="10304544" y="267050"/>
                  <a:pt x="10356357" y="258760"/>
                  <a:pt x="10381952" y="254274"/>
                </a:cubicBezTo>
                <a:cubicBezTo>
                  <a:pt x="10382574" y="254173"/>
                  <a:pt x="10383052" y="253739"/>
                  <a:pt x="10383602" y="253421"/>
                </a:cubicBezTo>
                <a:cubicBezTo>
                  <a:pt x="10394309" y="257516"/>
                  <a:pt x="10435935" y="272635"/>
                  <a:pt x="10489296" y="282229"/>
                </a:cubicBezTo>
                <a:cubicBezTo>
                  <a:pt x="10485968" y="291923"/>
                  <a:pt x="10480542" y="311817"/>
                  <a:pt x="10482351" y="334794"/>
                </a:cubicBezTo>
                <a:cubicBezTo>
                  <a:pt x="10482379" y="335127"/>
                  <a:pt x="10482409" y="335401"/>
                  <a:pt x="10482438" y="335719"/>
                </a:cubicBezTo>
                <a:cubicBezTo>
                  <a:pt x="10472715" y="333535"/>
                  <a:pt x="10452893" y="329063"/>
                  <a:pt x="10434271" y="324709"/>
                </a:cubicBezTo>
                <a:cubicBezTo>
                  <a:pt x="10433866" y="324608"/>
                  <a:pt x="10433446" y="324564"/>
                  <a:pt x="10433041" y="324564"/>
                </a:cubicBezTo>
                <a:cubicBezTo>
                  <a:pt x="10431753" y="324564"/>
                  <a:pt x="10430494" y="325012"/>
                  <a:pt x="10429511" y="325867"/>
                </a:cubicBezTo>
                <a:cubicBezTo>
                  <a:pt x="10428194" y="326994"/>
                  <a:pt x="10427499" y="328673"/>
                  <a:pt x="10427630" y="330395"/>
                </a:cubicBezTo>
                <a:cubicBezTo>
                  <a:pt x="10428339" y="339640"/>
                  <a:pt x="10430075" y="346759"/>
                  <a:pt x="10432071" y="352257"/>
                </a:cubicBezTo>
                <a:close/>
                <a:moveTo>
                  <a:pt x="5022596" y="353195"/>
                </a:moveTo>
                <a:cubicBezTo>
                  <a:pt x="5000690" y="354353"/>
                  <a:pt x="4990835" y="318383"/>
                  <a:pt x="4987682" y="303596"/>
                </a:cubicBezTo>
                <a:lnTo>
                  <a:pt x="5056381" y="303596"/>
                </a:lnTo>
                <a:cubicBezTo>
                  <a:pt x="5053705" y="317761"/>
                  <a:pt x="5044966" y="351879"/>
                  <a:pt x="5022596" y="353195"/>
                </a:cubicBezTo>
                <a:close/>
                <a:moveTo>
                  <a:pt x="5023232" y="364018"/>
                </a:moveTo>
                <a:cubicBezTo>
                  <a:pt x="5060389" y="361848"/>
                  <a:pt x="5067838" y="301368"/>
                  <a:pt x="5068145" y="298792"/>
                </a:cubicBezTo>
                <a:cubicBezTo>
                  <a:pt x="5068318" y="297258"/>
                  <a:pt x="5067825" y="295710"/>
                  <a:pt x="5066813" y="294567"/>
                </a:cubicBezTo>
                <a:cubicBezTo>
                  <a:pt x="5065770" y="293410"/>
                  <a:pt x="5064296" y="292745"/>
                  <a:pt x="5062747" y="292745"/>
                </a:cubicBezTo>
                <a:lnTo>
                  <a:pt x="4981128" y="292745"/>
                </a:lnTo>
                <a:cubicBezTo>
                  <a:pt x="4979565" y="292745"/>
                  <a:pt x="4978059" y="293425"/>
                  <a:pt x="4977033" y="294611"/>
                </a:cubicBezTo>
                <a:cubicBezTo>
                  <a:pt x="4976006" y="295798"/>
                  <a:pt x="4975542" y="297375"/>
                  <a:pt x="4975760" y="298923"/>
                </a:cubicBezTo>
                <a:cubicBezTo>
                  <a:pt x="4976150" y="301672"/>
                  <a:pt x="4985627" y="366767"/>
                  <a:pt x="5023232" y="364018"/>
                </a:cubicBezTo>
                <a:close/>
                <a:moveTo>
                  <a:pt x="5320190" y="365033"/>
                </a:moveTo>
                <a:cubicBezTo>
                  <a:pt x="5316558" y="365033"/>
                  <a:pt x="5313591" y="362052"/>
                  <a:pt x="5313591" y="358392"/>
                </a:cubicBezTo>
                <a:lnTo>
                  <a:pt x="5313591" y="316895"/>
                </a:lnTo>
                <a:lnTo>
                  <a:pt x="5326802" y="316895"/>
                </a:lnTo>
                <a:lnTo>
                  <a:pt x="5326802" y="358392"/>
                </a:lnTo>
                <a:cubicBezTo>
                  <a:pt x="5326802" y="362052"/>
                  <a:pt x="5323835" y="365033"/>
                  <a:pt x="5320190" y="365033"/>
                </a:cubicBezTo>
                <a:close/>
                <a:moveTo>
                  <a:pt x="4723883" y="365033"/>
                </a:moveTo>
                <a:cubicBezTo>
                  <a:pt x="4720251" y="365033"/>
                  <a:pt x="4717285" y="362052"/>
                  <a:pt x="4717285" y="358392"/>
                </a:cubicBezTo>
                <a:lnTo>
                  <a:pt x="4717285" y="316895"/>
                </a:lnTo>
                <a:lnTo>
                  <a:pt x="4730496" y="316895"/>
                </a:lnTo>
                <a:lnTo>
                  <a:pt x="4730496" y="358392"/>
                </a:lnTo>
                <a:cubicBezTo>
                  <a:pt x="4730496" y="362052"/>
                  <a:pt x="4727529" y="365033"/>
                  <a:pt x="4723883" y="365033"/>
                </a:cubicBezTo>
                <a:close/>
                <a:moveTo>
                  <a:pt x="7568895" y="367773"/>
                </a:moveTo>
                <a:lnTo>
                  <a:pt x="7568895" y="359323"/>
                </a:lnTo>
                <a:lnTo>
                  <a:pt x="7636522" y="359323"/>
                </a:lnTo>
                <a:lnTo>
                  <a:pt x="7636522" y="367773"/>
                </a:lnTo>
                <a:close/>
                <a:moveTo>
                  <a:pt x="7423975" y="367773"/>
                </a:moveTo>
                <a:lnTo>
                  <a:pt x="7423975" y="359323"/>
                </a:lnTo>
                <a:lnTo>
                  <a:pt x="7528614" y="359323"/>
                </a:lnTo>
                <a:lnTo>
                  <a:pt x="7528614" y="367773"/>
                </a:lnTo>
                <a:close/>
                <a:moveTo>
                  <a:pt x="7315647" y="367773"/>
                </a:moveTo>
                <a:lnTo>
                  <a:pt x="7315647" y="359323"/>
                </a:lnTo>
                <a:lnTo>
                  <a:pt x="7383260" y="359323"/>
                </a:lnTo>
                <a:lnTo>
                  <a:pt x="7383260" y="367773"/>
                </a:lnTo>
                <a:close/>
                <a:moveTo>
                  <a:pt x="10488616" y="369215"/>
                </a:moveTo>
                <a:cubicBezTo>
                  <a:pt x="10483219" y="368159"/>
                  <a:pt x="10477880" y="367116"/>
                  <a:pt x="10472048" y="365814"/>
                </a:cubicBezTo>
                <a:lnTo>
                  <a:pt x="10471543" y="365684"/>
                </a:lnTo>
                <a:cubicBezTo>
                  <a:pt x="10462919" y="363702"/>
                  <a:pt x="10454962" y="361329"/>
                  <a:pt x="10447626" y="358681"/>
                </a:cubicBezTo>
                <a:cubicBezTo>
                  <a:pt x="10446019" y="356742"/>
                  <a:pt x="10441506" y="350261"/>
                  <a:pt x="10439335" y="337021"/>
                </a:cubicBezTo>
                <a:cubicBezTo>
                  <a:pt x="10458333" y="341420"/>
                  <a:pt x="10476896" y="345601"/>
                  <a:pt x="10483508" y="347092"/>
                </a:cubicBezTo>
                <a:cubicBezTo>
                  <a:pt x="10484507" y="356005"/>
                  <a:pt x="10485882" y="363456"/>
                  <a:pt x="10488616" y="369215"/>
                </a:cubicBezTo>
                <a:close/>
                <a:moveTo>
                  <a:pt x="10515065" y="373483"/>
                </a:moveTo>
                <a:cubicBezTo>
                  <a:pt x="10514414" y="373483"/>
                  <a:pt x="10513647" y="373411"/>
                  <a:pt x="10512895" y="373324"/>
                </a:cubicBezTo>
                <a:cubicBezTo>
                  <a:pt x="10512330" y="373251"/>
                  <a:pt x="10511738" y="373135"/>
                  <a:pt x="10511187" y="373063"/>
                </a:cubicBezTo>
                <a:cubicBezTo>
                  <a:pt x="10498295" y="370951"/>
                  <a:pt x="10495619" y="364874"/>
                  <a:pt x="10493173" y="333940"/>
                </a:cubicBezTo>
                <a:cubicBezTo>
                  <a:pt x="10491423" y="311774"/>
                  <a:pt x="10497269" y="292139"/>
                  <a:pt x="10500118" y="284123"/>
                </a:cubicBezTo>
                <a:cubicBezTo>
                  <a:pt x="10500452" y="284167"/>
                  <a:pt x="10500914" y="284240"/>
                  <a:pt x="10501276" y="284298"/>
                </a:cubicBezTo>
                <a:cubicBezTo>
                  <a:pt x="10501465" y="284326"/>
                  <a:pt x="10501653" y="284355"/>
                  <a:pt x="10501841" y="284384"/>
                </a:cubicBezTo>
                <a:cubicBezTo>
                  <a:pt x="10505516" y="284920"/>
                  <a:pt x="10510913" y="285701"/>
                  <a:pt x="10518537" y="286757"/>
                </a:cubicBezTo>
                <a:cubicBezTo>
                  <a:pt x="10525425" y="287712"/>
                  <a:pt x="10530546" y="288276"/>
                  <a:pt x="10534193" y="288609"/>
                </a:cubicBezTo>
                <a:cubicBezTo>
                  <a:pt x="10531748" y="297189"/>
                  <a:pt x="10528188" y="313192"/>
                  <a:pt x="10528188" y="333766"/>
                </a:cubicBezTo>
                <a:cubicBezTo>
                  <a:pt x="10528188" y="349436"/>
                  <a:pt x="10527378" y="366162"/>
                  <a:pt x="10521272" y="371472"/>
                </a:cubicBezTo>
                <a:cubicBezTo>
                  <a:pt x="10520216" y="372398"/>
                  <a:pt x="10518480" y="373483"/>
                  <a:pt x="10515065" y="373483"/>
                </a:cubicBezTo>
                <a:close/>
                <a:moveTo>
                  <a:pt x="10551150" y="375769"/>
                </a:moveTo>
                <a:cubicBezTo>
                  <a:pt x="10546491" y="375871"/>
                  <a:pt x="10541803" y="375899"/>
                  <a:pt x="10536884" y="375668"/>
                </a:cubicBezTo>
                <a:cubicBezTo>
                  <a:pt x="10535929" y="375610"/>
                  <a:pt x="10535119" y="375538"/>
                  <a:pt x="10534251" y="375480"/>
                </a:cubicBezTo>
                <a:cubicBezTo>
                  <a:pt x="10533426" y="375437"/>
                  <a:pt x="10532515" y="375306"/>
                  <a:pt x="10531690" y="375249"/>
                </a:cubicBezTo>
                <a:cubicBezTo>
                  <a:pt x="10535899" y="369027"/>
                  <a:pt x="10537969" y="360158"/>
                  <a:pt x="10538663" y="348293"/>
                </a:cubicBezTo>
                <a:cubicBezTo>
                  <a:pt x="10549819" y="349595"/>
                  <a:pt x="10575371" y="351404"/>
                  <a:pt x="10608273" y="346195"/>
                </a:cubicBezTo>
                <a:cubicBezTo>
                  <a:pt x="10628023" y="343085"/>
                  <a:pt x="10641030" y="340147"/>
                  <a:pt x="10649682" y="337788"/>
                </a:cubicBezTo>
                <a:cubicBezTo>
                  <a:pt x="10642737" y="347193"/>
                  <a:pt x="10633376" y="354977"/>
                  <a:pt x="10621497" y="360013"/>
                </a:cubicBezTo>
                <a:cubicBezTo>
                  <a:pt x="10599838" y="369200"/>
                  <a:pt x="10579914" y="374236"/>
                  <a:pt x="10557863" y="375508"/>
                </a:cubicBezTo>
                <a:cubicBezTo>
                  <a:pt x="10555592" y="375610"/>
                  <a:pt x="10553350" y="375696"/>
                  <a:pt x="10551150" y="375769"/>
                </a:cubicBezTo>
                <a:close/>
                <a:moveTo>
                  <a:pt x="5320190" y="375884"/>
                </a:moveTo>
                <a:cubicBezTo>
                  <a:pt x="5329827" y="375884"/>
                  <a:pt x="5337654" y="368043"/>
                  <a:pt x="5337654" y="358392"/>
                </a:cubicBezTo>
                <a:lnTo>
                  <a:pt x="5337654" y="311470"/>
                </a:lnTo>
                <a:cubicBezTo>
                  <a:pt x="5337654" y="310023"/>
                  <a:pt x="5337090" y="308648"/>
                  <a:pt x="5336063" y="307620"/>
                </a:cubicBezTo>
                <a:cubicBezTo>
                  <a:pt x="5335049" y="306607"/>
                  <a:pt x="5333674" y="306043"/>
                  <a:pt x="5332228" y="306043"/>
                </a:cubicBezTo>
                <a:lnTo>
                  <a:pt x="5308166" y="306043"/>
                </a:lnTo>
                <a:cubicBezTo>
                  <a:pt x="5305171" y="306043"/>
                  <a:pt x="5302740" y="308475"/>
                  <a:pt x="5302740" y="311470"/>
                </a:cubicBezTo>
                <a:lnTo>
                  <a:pt x="5302740" y="358392"/>
                </a:lnTo>
                <a:cubicBezTo>
                  <a:pt x="5302740" y="368043"/>
                  <a:pt x="5310568" y="375884"/>
                  <a:pt x="5320190" y="375884"/>
                </a:cubicBezTo>
                <a:close/>
                <a:moveTo>
                  <a:pt x="4723883" y="375884"/>
                </a:moveTo>
                <a:cubicBezTo>
                  <a:pt x="4733519" y="375884"/>
                  <a:pt x="4741347" y="368043"/>
                  <a:pt x="4741347" y="358392"/>
                </a:cubicBezTo>
                <a:lnTo>
                  <a:pt x="4741347" y="311470"/>
                </a:lnTo>
                <a:cubicBezTo>
                  <a:pt x="4741347" y="308475"/>
                  <a:pt x="4738917" y="306043"/>
                  <a:pt x="4735920" y="306043"/>
                </a:cubicBezTo>
                <a:lnTo>
                  <a:pt x="4711859" y="306043"/>
                </a:lnTo>
                <a:cubicBezTo>
                  <a:pt x="4708865" y="306043"/>
                  <a:pt x="4706434" y="308475"/>
                  <a:pt x="4706434" y="311470"/>
                </a:cubicBezTo>
                <a:lnTo>
                  <a:pt x="4706434" y="358392"/>
                </a:lnTo>
                <a:cubicBezTo>
                  <a:pt x="4706434" y="368043"/>
                  <a:pt x="4714262" y="375884"/>
                  <a:pt x="4723883" y="375884"/>
                </a:cubicBezTo>
                <a:close/>
                <a:moveTo>
                  <a:pt x="7860577" y="383958"/>
                </a:moveTo>
                <a:lnTo>
                  <a:pt x="7773561" y="380529"/>
                </a:lnTo>
                <a:lnTo>
                  <a:pt x="7773561" y="358465"/>
                </a:lnTo>
                <a:lnTo>
                  <a:pt x="7860577" y="358465"/>
                </a:lnTo>
                <a:close/>
                <a:moveTo>
                  <a:pt x="7094816" y="383958"/>
                </a:moveTo>
                <a:lnTo>
                  <a:pt x="7094816" y="358478"/>
                </a:lnTo>
                <a:lnTo>
                  <a:pt x="7181860" y="358478"/>
                </a:lnTo>
                <a:lnTo>
                  <a:pt x="7181860" y="380529"/>
                </a:lnTo>
                <a:close/>
                <a:moveTo>
                  <a:pt x="7291948" y="391719"/>
                </a:moveTo>
                <a:lnTo>
                  <a:pt x="7291948" y="359135"/>
                </a:lnTo>
                <a:lnTo>
                  <a:pt x="7304795" y="359135"/>
                </a:lnTo>
                <a:lnTo>
                  <a:pt x="7304795" y="373199"/>
                </a:lnTo>
                <a:cubicBezTo>
                  <a:pt x="7304795" y="376194"/>
                  <a:pt x="7307227" y="378625"/>
                  <a:pt x="7310222" y="378625"/>
                </a:cubicBezTo>
                <a:lnTo>
                  <a:pt x="7388686" y="378625"/>
                </a:lnTo>
                <a:cubicBezTo>
                  <a:pt x="7391681" y="378625"/>
                  <a:pt x="7394111" y="376194"/>
                  <a:pt x="7394111" y="373199"/>
                </a:cubicBezTo>
                <a:lnTo>
                  <a:pt x="7394111" y="359135"/>
                </a:lnTo>
                <a:lnTo>
                  <a:pt x="7413124" y="359135"/>
                </a:lnTo>
                <a:lnTo>
                  <a:pt x="7413124" y="373199"/>
                </a:lnTo>
                <a:cubicBezTo>
                  <a:pt x="7413124" y="376194"/>
                  <a:pt x="7415555" y="378625"/>
                  <a:pt x="7418549" y="378625"/>
                </a:cubicBezTo>
                <a:lnTo>
                  <a:pt x="7534040" y="378625"/>
                </a:lnTo>
                <a:cubicBezTo>
                  <a:pt x="7537034" y="378625"/>
                  <a:pt x="7539465" y="376194"/>
                  <a:pt x="7539465" y="373199"/>
                </a:cubicBezTo>
                <a:lnTo>
                  <a:pt x="7539465" y="359135"/>
                </a:lnTo>
                <a:lnTo>
                  <a:pt x="7558043" y="359135"/>
                </a:lnTo>
                <a:lnTo>
                  <a:pt x="7558043" y="373199"/>
                </a:lnTo>
                <a:cubicBezTo>
                  <a:pt x="7558043" y="376194"/>
                  <a:pt x="7560473" y="378625"/>
                  <a:pt x="7563469" y="378625"/>
                </a:cubicBezTo>
                <a:lnTo>
                  <a:pt x="7641948" y="378625"/>
                </a:lnTo>
                <a:cubicBezTo>
                  <a:pt x="7644943" y="378625"/>
                  <a:pt x="7647373" y="376194"/>
                  <a:pt x="7647373" y="373199"/>
                </a:cubicBezTo>
                <a:lnTo>
                  <a:pt x="7647373" y="359135"/>
                </a:lnTo>
                <a:lnTo>
                  <a:pt x="7660628" y="359135"/>
                </a:lnTo>
                <a:lnTo>
                  <a:pt x="7660628" y="391719"/>
                </a:lnTo>
                <a:close/>
                <a:moveTo>
                  <a:pt x="5034344" y="393132"/>
                </a:moveTo>
                <a:lnTo>
                  <a:pt x="5101088" y="303598"/>
                </a:lnTo>
                <a:lnTo>
                  <a:pt x="5216968" y="303598"/>
                </a:lnTo>
                <a:lnTo>
                  <a:pt x="5287071" y="393132"/>
                </a:lnTo>
                <a:close/>
                <a:moveTo>
                  <a:pt x="4754212" y="393132"/>
                </a:moveTo>
                <a:lnTo>
                  <a:pt x="4820755" y="303598"/>
                </a:lnTo>
                <a:lnTo>
                  <a:pt x="4941048" y="303598"/>
                </a:lnTo>
                <a:lnTo>
                  <a:pt x="5011353" y="393132"/>
                </a:lnTo>
                <a:close/>
                <a:moveTo>
                  <a:pt x="10483479" y="398818"/>
                </a:moveTo>
                <a:lnTo>
                  <a:pt x="10483479" y="383278"/>
                </a:lnTo>
                <a:lnTo>
                  <a:pt x="10486417" y="379821"/>
                </a:lnTo>
                <a:cubicBezTo>
                  <a:pt x="10494462" y="381412"/>
                  <a:pt x="10502188" y="382714"/>
                  <a:pt x="10509538" y="383727"/>
                </a:cubicBezTo>
                <a:cubicBezTo>
                  <a:pt x="10509842" y="383785"/>
                  <a:pt x="10510058" y="383887"/>
                  <a:pt x="10510362" y="383930"/>
                </a:cubicBezTo>
                <a:lnTo>
                  <a:pt x="10506557" y="385565"/>
                </a:lnTo>
                <a:cubicBezTo>
                  <a:pt x="10504546" y="386433"/>
                  <a:pt x="10503258" y="388444"/>
                  <a:pt x="10503288" y="390614"/>
                </a:cubicBezTo>
                <a:close/>
                <a:moveTo>
                  <a:pt x="7286521" y="402571"/>
                </a:moveTo>
                <a:lnTo>
                  <a:pt x="7666053" y="402571"/>
                </a:lnTo>
                <a:cubicBezTo>
                  <a:pt x="7669048" y="402571"/>
                  <a:pt x="7671479" y="400139"/>
                  <a:pt x="7671479" y="397144"/>
                </a:cubicBezTo>
                <a:lnTo>
                  <a:pt x="7671479" y="353709"/>
                </a:lnTo>
                <a:cubicBezTo>
                  <a:pt x="7671479" y="350714"/>
                  <a:pt x="7669048" y="348284"/>
                  <a:pt x="7666053" y="348284"/>
                </a:cubicBezTo>
                <a:lnTo>
                  <a:pt x="7286521" y="348284"/>
                </a:lnTo>
                <a:cubicBezTo>
                  <a:pt x="7283526" y="348284"/>
                  <a:pt x="7281096" y="350714"/>
                  <a:pt x="7281096" y="353709"/>
                </a:cubicBezTo>
                <a:lnTo>
                  <a:pt x="7281096" y="397144"/>
                </a:lnTo>
                <a:cubicBezTo>
                  <a:pt x="7281096" y="400139"/>
                  <a:pt x="7283526" y="402571"/>
                  <a:pt x="7286521" y="402571"/>
                </a:cubicBezTo>
                <a:close/>
                <a:moveTo>
                  <a:pt x="7896025" y="419450"/>
                </a:moveTo>
                <a:lnTo>
                  <a:pt x="7736059" y="408179"/>
                </a:lnTo>
                <a:lnTo>
                  <a:pt x="7736059" y="358465"/>
                </a:lnTo>
                <a:lnTo>
                  <a:pt x="7762710" y="358465"/>
                </a:lnTo>
                <a:lnTo>
                  <a:pt x="7762710" y="385753"/>
                </a:lnTo>
                <a:cubicBezTo>
                  <a:pt x="7762710" y="388661"/>
                  <a:pt x="7765010" y="391063"/>
                  <a:pt x="7767918" y="391178"/>
                </a:cubicBezTo>
                <a:lnTo>
                  <a:pt x="7865800" y="395013"/>
                </a:lnTo>
                <a:cubicBezTo>
                  <a:pt x="7867261" y="394983"/>
                  <a:pt x="7868693" y="394521"/>
                  <a:pt x="7869764" y="393508"/>
                </a:cubicBezTo>
                <a:cubicBezTo>
                  <a:pt x="7870820" y="392466"/>
                  <a:pt x="7871429" y="391063"/>
                  <a:pt x="7871429" y="389586"/>
                </a:cubicBezTo>
                <a:lnTo>
                  <a:pt x="7871429" y="358465"/>
                </a:lnTo>
                <a:lnTo>
                  <a:pt x="7896025" y="358465"/>
                </a:lnTo>
                <a:close/>
                <a:moveTo>
                  <a:pt x="7059367" y="419479"/>
                </a:moveTo>
                <a:lnTo>
                  <a:pt x="7059367" y="358478"/>
                </a:lnTo>
                <a:lnTo>
                  <a:pt x="7083964" y="358478"/>
                </a:lnTo>
                <a:lnTo>
                  <a:pt x="7083964" y="389586"/>
                </a:lnTo>
                <a:cubicBezTo>
                  <a:pt x="7083964" y="391063"/>
                  <a:pt x="7084571" y="392466"/>
                  <a:pt x="7085642" y="393508"/>
                </a:cubicBezTo>
                <a:cubicBezTo>
                  <a:pt x="7086713" y="394521"/>
                  <a:pt x="7088145" y="394969"/>
                  <a:pt x="7089607" y="395013"/>
                </a:cubicBezTo>
                <a:lnTo>
                  <a:pt x="7187503" y="391178"/>
                </a:lnTo>
                <a:cubicBezTo>
                  <a:pt x="7190410" y="391063"/>
                  <a:pt x="7192712" y="388661"/>
                  <a:pt x="7192712" y="385753"/>
                </a:cubicBezTo>
                <a:lnTo>
                  <a:pt x="7192712" y="358478"/>
                </a:lnTo>
                <a:lnTo>
                  <a:pt x="7220318" y="358478"/>
                </a:lnTo>
                <a:lnTo>
                  <a:pt x="7220318" y="408888"/>
                </a:lnTo>
                <a:close/>
                <a:moveTo>
                  <a:pt x="7231169" y="437666"/>
                </a:moveTo>
                <a:lnTo>
                  <a:pt x="7231169" y="353053"/>
                </a:lnTo>
                <a:cubicBezTo>
                  <a:pt x="7231169" y="350058"/>
                  <a:pt x="7228739" y="347627"/>
                  <a:pt x="7225744" y="347627"/>
                </a:cubicBezTo>
                <a:lnTo>
                  <a:pt x="7187285" y="347627"/>
                </a:lnTo>
                <a:lnTo>
                  <a:pt x="7089389" y="347627"/>
                </a:lnTo>
                <a:lnTo>
                  <a:pt x="7053941" y="347627"/>
                </a:lnTo>
                <a:cubicBezTo>
                  <a:pt x="7050946" y="347627"/>
                  <a:pt x="7048516" y="350058"/>
                  <a:pt x="7048516" y="353053"/>
                </a:cubicBezTo>
                <a:lnTo>
                  <a:pt x="7048516" y="424095"/>
                </a:lnTo>
                <a:lnTo>
                  <a:pt x="7032889" y="424095"/>
                </a:lnTo>
                <a:lnTo>
                  <a:pt x="7032889" y="100934"/>
                </a:lnTo>
                <a:lnTo>
                  <a:pt x="7055128" y="100934"/>
                </a:lnTo>
                <a:cubicBezTo>
                  <a:pt x="7055156" y="100934"/>
                  <a:pt x="7055171" y="100949"/>
                  <a:pt x="7055200" y="100949"/>
                </a:cubicBezTo>
                <a:lnTo>
                  <a:pt x="7219088" y="100949"/>
                </a:lnTo>
                <a:cubicBezTo>
                  <a:pt x="7222083" y="100949"/>
                  <a:pt x="7224514" y="98518"/>
                  <a:pt x="7224514" y="95523"/>
                </a:cubicBezTo>
                <a:lnTo>
                  <a:pt x="7224514" y="95508"/>
                </a:lnTo>
                <a:lnTo>
                  <a:pt x="7224514" y="78812"/>
                </a:lnTo>
                <a:lnTo>
                  <a:pt x="7725192" y="78812"/>
                </a:lnTo>
                <a:lnTo>
                  <a:pt x="7725192" y="94872"/>
                </a:lnTo>
                <a:cubicBezTo>
                  <a:pt x="7725163" y="95104"/>
                  <a:pt x="7725062" y="95277"/>
                  <a:pt x="7725062" y="95508"/>
                </a:cubicBezTo>
                <a:cubicBezTo>
                  <a:pt x="7725062" y="98503"/>
                  <a:pt x="7727492" y="100934"/>
                  <a:pt x="7730488" y="100934"/>
                </a:cubicBezTo>
                <a:lnTo>
                  <a:pt x="7730617" y="100934"/>
                </a:lnTo>
                <a:lnTo>
                  <a:pt x="7902189" y="100934"/>
                </a:lnTo>
                <a:lnTo>
                  <a:pt x="7922503" y="100934"/>
                </a:lnTo>
                <a:lnTo>
                  <a:pt x="7922503" y="424095"/>
                </a:lnTo>
                <a:lnTo>
                  <a:pt x="7906876" y="424095"/>
                </a:lnTo>
                <a:lnTo>
                  <a:pt x="7906876" y="353038"/>
                </a:lnTo>
                <a:cubicBezTo>
                  <a:pt x="7906876" y="350043"/>
                  <a:pt x="7904446" y="347613"/>
                  <a:pt x="7901451" y="347613"/>
                </a:cubicBezTo>
                <a:lnTo>
                  <a:pt x="7866002" y="347613"/>
                </a:lnTo>
                <a:lnTo>
                  <a:pt x="7768135" y="347613"/>
                </a:lnTo>
                <a:lnTo>
                  <a:pt x="7731124" y="347613"/>
                </a:lnTo>
                <a:cubicBezTo>
                  <a:pt x="7728129" y="347613"/>
                  <a:pt x="7725207" y="350043"/>
                  <a:pt x="7725207" y="353038"/>
                </a:cubicBezTo>
                <a:lnTo>
                  <a:pt x="7725207" y="437666"/>
                </a:lnTo>
                <a:close/>
                <a:moveTo>
                  <a:pt x="10676189" y="459500"/>
                </a:moveTo>
                <a:cubicBezTo>
                  <a:pt x="10659753" y="457590"/>
                  <a:pt x="10526684" y="441790"/>
                  <a:pt x="10480108" y="422619"/>
                </a:cubicBezTo>
                <a:cubicBezTo>
                  <a:pt x="10479457" y="422359"/>
                  <a:pt x="10478749" y="422214"/>
                  <a:pt x="10478039" y="422214"/>
                </a:cubicBezTo>
                <a:lnTo>
                  <a:pt x="10468027" y="422214"/>
                </a:lnTo>
                <a:lnTo>
                  <a:pt x="10382559" y="419580"/>
                </a:lnTo>
                <a:cubicBezTo>
                  <a:pt x="10381156" y="419494"/>
                  <a:pt x="10379666" y="420102"/>
                  <a:pt x="10378609" y="421115"/>
                </a:cubicBezTo>
                <a:cubicBezTo>
                  <a:pt x="10377553" y="422128"/>
                  <a:pt x="10376960" y="423530"/>
                  <a:pt x="10376960" y="424992"/>
                </a:cubicBezTo>
                <a:lnTo>
                  <a:pt x="10376960" y="424977"/>
                </a:lnTo>
                <a:cubicBezTo>
                  <a:pt x="10376960" y="424977"/>
                  <a:pt x="10376946" y="425065"/>
                  <a:pt x="10376916" y="425209"/>
                </a:cubicBezTo>
                <a:cubicBezTo>
                  <a:pt x="10177421" y="417945"/>
                  <a:pt x="10079221" y="406052"/>
                  <a:pt x="10051557" y="402218"/>
                </a:cubicBezTo>
                <a:cubicBezTo>
                  <a:pt x="10053568" y="399310"/>
                  <a:pt x="10055768" y="396257"/>
                  <a:pt x="10057547" y="394101"/>
                </a:cubicBezTo>
                <a:cubicBezTo>
                  <a:pt x="10150871" y="403664"/>
                  <a:pt x="10319953" y="412563"/>
                  <a:pt x="10387942" y="415399"/>
                </a:cubicBezTo>
                <a:cubicBezTo>
                  <a:pt x="10400457" y="415920"/>
                  <a:pt x="10411150" y="416137"/>
                  <a:pt x="10420265" y="416137"/>
                </a:cubicBezTo>
                <a:cubicBezTo>
                  <a:pt x="10445036" y="416137"/>
                  <a:pt x="10458101" y="414559"/>
                  <a:pt x="10464337" y="413417"/>
                </a:cubicBezTo>
                <a:cubicBezTo>
                  <a:pt x="10466913" y="412925"/>
                  <a:pt x="10468779" y="410682"/>
                  <a:pt x="10468779" y="408078"/>
                </a:cubicBezTo>
                <a:lnTo>
                  <a:pt x="10468779" y="380080"/>
                </a:lnTo>
                <a:cubicBezTo>
                  <a:pt x="10468779" y="379024"/>
                  <a:pt x="10468461" y="377983"/>
                  <a:pt x="10467882" y="377100"/>
                </a:cubicBezTo>
                <a:lnTo>
                  <a:pt x="10466999" y="375754"/>
                </a:lnTo>
                <a:cubicBezTo>
                  <a:pt x="10467636" y="375914"/>
                  <a:pt x="10468215" y="376044"/>
                  <a:pt x="10468852" y="376174"/>
                </a:cubicBezTo>
                <a:cubicBezTo>
                  <a:pt x="10469068" y="376232"/>
                  <a:pt x="10469256" y="376305"/>
                  <a:pt x="10469489" y="376363"/>
                </a:cubicBezTo>
                <a:cubicBezTo>
                  <a:pt x="10469879" y="376449"/>
                  <a:pt x="10470226" y="376507"/>
                  <a:pt x="10470631" y="376608"/>
                </a:cubicBezTo>
                <a:cubicBezTo>
                  <a:pt x="10471817" y="376869"/>
                  <a:pt x="10473076" y="377187"/>
                  <a:pt x="10474190" y="377419"/>
                </a:cubicBezTo>
                <a:lnTo>
                  <a:pt x="10473916" y="377752"/>
                </a:lnTo>
                <a:cubicBezTo>
                  <a:pt x="10473091" y="378721"/>
                  <a:pt x="10472614" y="379980"/>
                  <a:pt x="10472614" y="381267"/>
                </a:cubicBezTo>
                <a:lnTo>
                  <a:pt x="10472614" y="406935"/>
                </a:lnTo>
                <a:cubicBezTo>
                  <a:pt x="10472614" y="408743"/>
                  <a:pt x="10473525" y="410451"/>
                  <a:pt x="10475030" y="411449"/>
                </a:cubicBezTo>
                <a:cubicBezTo>
                  <a:pt x="10476534" y="412462"/>
                  <a:pt x="10478473" y="412621"/>
                  <a:pt x="10480123" y="411955"/>
                </a:cubicBezTo>
                <a:lnTo>
                  <a:pt x="10516556" y="396879"/>
                </a:lnTo>
                <a:cubicBezTo>
                  <a:pt x="10518653" y="396011"/>
                  <a:pt x="10519984" y="393913"/>
                  <a:pt x="10519897" y="391642"/>
                </a:cubicBezTo>
                <a:lnTo>
                  <a:pt x="10532413" y="386245"/>
                </a:lnTo>
                <a:cubicBezTo>
                  <a:pt x="10537057" y="386636"/>
                  <a:pt x="10543380" y="386780"/>
                  <a:pt x="10550282" y="386649"/>
                </a:cubicBezTo>
                <a:lnTo>
                  <a:pt x="10492233" y="411507"/>
                </a:lnTo>
                <a:cubicBezTo>
                  <a:pt x="10490251" y="412346"/>
                  <a:pt x="10488963" y="414270"/>
                  <a:pt x="10488934" y="416427"/>
                </a:cubicBezTo>
                <a:cubicBezTo>
                  <a:pt x="10488905" y="418567"/>
                  <a:pt x="10490149" y="420536"/>
                  <a:pt x="10492103" y="421418"/>
                </a:cubicBezTo>
                <a:cubicBezTo>
                  <a:pt x="10492581" y="421649"/>
                  <a:pt x="10503996" y="426844"/>
                  <a:pt x="10511433" y="428884"/>
                </a:cubicBezTo>
                <a:cubicBezTo>
                  <a:pt x="10512388" y="429130"/>
                  <a:pt x="10513329" y="429144"/>
                  <a:pt x="10514226" y="428913"/>
                </a:cubicBezTo>
                <a:cubicBezTo>
                  <a:pt x="10522054" y="426902"/>
                  <a:pt x="10529099" y="425383"/>
                  <a:pt x="10532167" y="424746"/>
                </a:cubicBezTo>
                <a:cubicBezTo>
                  <a:pt x="10539806" y="427683"/>
                  <a:pt x="10572289" y="437681"/>
                  <a:pt x="10688502" y="452960"/>
                </a:cubicBezTo>
                <a:close/>
                <a:moveTo>
                  <a:pt x="7647567" y="487048"/>
                </a:moveTo>
                <a:lnTo>
                  <a:pt x="7647567" y="448518"/>
                </a:lnTo>
                <a:lnTo>
                  <a:pt x="7716742" y="448518"/>
                </a:lnTo>
                <a:lnTo>
                  <a:pt x="7716742" y="487035"/>
                </a:lnTo>
                <a:close/>
                <a:moveTo>
                  <a:pt x="7253147" y="487193"/>
                </a:moveTo>
                <a:lnTo>
                  <a:pt x="7253147" y="448518"/>
                </a:lnTo>
                <a:lnTo>
                  <a:pt x="7636716" y="448518"/>
                </a:lnTo>
                <a:lnTo>
                  <a:pt x="7636716" y="487048"/>
                </a:lnTo>
                <a:close/>
                <a:moveTo>
                  <a:pt x="6564071" y="528603"/>
                </a:moveTo>
                <a:lnTo>
                  <a:pt x="6527263" y="498610"/>
                </a:lnTo>
                <a:lnTo>
                  <a:pt x="6636646" y="364309"/>
                </a:lnTo>
                <a:cubicBezTo>
                  <a:pt x="6638079" y="362545"/>
                  <a:pt x="6638267" y="360100"/>
                  <a:pt x="6637138" y="358132"/>
                </a:cubicBezTo>
                <a:cubicBezTo>
                  <a:pt x="6634230" y="353183"/>
                  <a:pt x="6632480" y="347512"/>
                  <a:pt x="6632089" y="341753"/>
                </a:cubicBezTo>
                <a:cubicBezTo>
                  <a:pt x="6632046" y="341204"/>
                  <a:pt x="6631929" y="340682"/>
                  <a:pt x="6631756" y="340204"/>
                </a:cubicBezTo>
                <a:lnTo>
                  <a:pt x="6628906" y="318241"/>
                </a:lnTo>
                <a:cubicBezTo>
                  <a:pt x="6628731" y="316866"/>
                  <a:pt x="6628038" y="315607"/>
                  <a:pt x="6626938" y="314726"/>
                </a:cubicBezTo>
                <a:lnTo>
                  <a:pt x="6608201" y="299475"/>
                </a:lnTo>
                <a:cubicBezTo>
                  <a:pt x="6605886" y="297579"/>
                  <a:pt x="6602457" y="297898"/>
                  <a:pt x="6600562" y="300257"/>
                </a:cubicBezTo>
                <a:lnTo>
                  <a:pt x="6585586" y="318661"/>
                </a:lnTo>
                <a:lnTo>
                  <a:pt x="6480572" y="233150"/>
                </a:lnTo>
                <a:lnTo>
                  <a:pt x="6510566" y="196327"/>
                </a:lnTo>
                <a:lnTo>
                  <a:pt x="6614668" y="281100"/>
                </a:lnTo>
                <a:cubicBezTo>
                  <a:pt x="6616404" y="282503"/>
                  <a:pt x="6618792" y="282691"/>
                  <a:pt x="6620745" y="281620"/>
                </a:cubicBezTo>
                <a:cubicBezTo>
                  <a:pt x="6622684" y="280536"/>
                  <a:pt x="6623770" y="278379"/>
                  <a:pt x="6623466" y="276166"/>
                </a:cubicBezTo>
                <a:lnTo>
                  <a:pt x="6603484" y="127311"/>
                </a:lnTo>
                <a:lnTo>
                  <a:pt x="6736163" y="127311"/>
                </a:lnTo>
                <a:lnTo>
                  <a:pt x="6726990" y="193969"/>
                </a:lnTo>
                <a:cubicBezTo>
                  <a:pt x="6726642" y="196371"/>
                  <a:pt x="6727959" y="198700"/>
                  <a:pt x="6730188" y="199670"/>
                </a:cubicBezTo>
                <a:cubicBezTo>
                  <a:pt x="6732386" y="200668"/>
                  <a:pt x="6735006" y="200031"/>
                  <a:pt x="6736569" y="198122"/>
                </a:cubicBezTo>
                <a:lnTo>
                  <a:pt x="6776024" y="149651"/>
                </a:lnTo>
                <a:lnTo>
                  <a:pt x="6812848" y="179615"/>
                </a:lnTo>
                <a:lnTo>
                  <a:pt x="6713462" y="301646"/>
                </a:lnTo>
                <a:cubicBezTo>
                  <a:pt x="6712825" y="302441"/>
                  <a:pt x="6712434" y="303367"/>
                  <a:pt x="6712290" y="304366"/>
                </a:cubicBezTo>
                <a:lnTo>
                  <a:pt x="6707457" y="340740"/>
                </a:lnTo>
                <a:cubicBezTo>
                  <a:pt x="6707370" y="341073"/>
                  <a:pt x="6707312" y="341405"/>
                  <a:pt x="6707297" y="341768"/>
                </a:cubicBezTo>
                <a:cubicBezTo>
                  <a:pt x="6707066" y="345327"/>
                  <a:pt x="6706314" y="348829"/>
                  <a:pt x="6705070" y="352170"/>
                </a:cubicBezTo>
                <a:cubicBezTo>
                  <a:pt x="6704259" y="354370"/>
                  <a:pt x="6704925" y="356815"/>
                  <a:pt x="6706718" y="358277"/>
                </a:cubicBezTo>
                <a:lnTo>
                  <a:pt x="6731881" y="378778"/>
                </a:lnTo>
                <a:cubicBezTo>
                  <a:pt x="6733023" y="379691"/>
                  <a:pt x="6734485" y="380037"/>
                  <a:pt x="6735874" y="379965"/>
                </a:cubicBezTo>
                <a:cubicBezTo>
                  <a:pt x="6737291" y="379821"/>
                  <a:pt x="6738608" y="379112"/>
                  <a:pt x="6739534" y="377998"/>
                </a:cubicBezTo>
                <a:lnTo>
                  <a:pt x="6754524" y="359579"/>
                </a:lnTo>
                <a:lnTo>
                  <a:pt x="6859538" y="445103"/>
                </a:lnTo>
                <a:lnTo>
                  <a:pt x="6829544" y="481927"/>
                </a:lnTo>
                <a:lnTo>
                  <a:pt x="6694826" y="372195"/>
                </a:lnTo>
                <a:cubicBezTo>
                  <a:pt x="6693074" y="370748"/>
                  <a:pt x="6690615" y="370575"/>
                  <a:pt x="6688676" y="371718"/>
                </a:cubicBezTo>
                <a:cubicBezTo>
                  <a:pt x="6678881" y="377404"/>
                  <a:pt x="6667219" y="378432"/>
                  <a:pt x="6656657" y="374539"/>
                </a:cubicBezTo>
                <a:cubicBezTo>
                  <a:pt x="6654472" y="373744"/>
                  <a:pt x="6652056" y="374380"/>
                  <a:pt x="6650566" y="376188"/>
                </a:cubicBezTo>
                <a:lnTo>
                  <a:pt x="6630396" y="400960"/>
                </a:lnTo>
                <a:cubicBezTo>
                  <a:pt x="6629485" y="402073"/>
                  <a:pt x="6629065" y="403520"/>
                  <a:pt x="6629210" y="404953"/>
                </a:cubicBezTo>
                <a:cubicBezTo>
                  <a:pt x="6629355" y="406370"/>
                  <a:pt x="6630063" y="407702"/>
                  <a:pt x="6631178" y="408613"/>
                </a:cubicBezTo>
                <a:lnTo>
                  <a:pt x="6649596" y="423588"/>
                </a:lnTo>
                <a:close/>
                <a:moveTo>
                  <a:pt x="7647567" y="548657"/>
                </a:moveTo>
                <a:lnTo>
                  <a:pt x="7647567" y="532394"/>
                </a:lnTo>
                <a:cubicBezTo>
                  <a:pt x="7651546" y="531988"/>
                  <a:pt x="7654599" y="530701"/>
                  <a:pt x="7657493" y="529370"/>
                </a:cubicBezTo>
                <a:cubicBezTo>
                  <a:pt x="7659272" y="528574"/>
                  <a:pt x="7661225" y="527662"/>
                  <a:pt x="7663743" y="526867"/>
                </a:cubicBezTo>
                <a:cubicBezTo>
                  <a:pt x="7667099" y="525811"/>
                  <a:pt x="7670066" y="525332"/>
                  <a:pt x="7672454" y="525217"/>
                </a:cubicBezTo>
                <a:cubicBezTo>
                  <a:pt x="7670818" y="530180"/>
                  <a:pt x="7671759" y="534912"/>
                  <a:pt x="7672467" y="538442"/>
                </a:cubicBezTo>
                <a:cubicBezTo>
                  <a:pt x="7673003" y="541075"/>
                  <a:pt x="7673466" y="543347"/>
                  <a:pt x="7672815" y="544664"/>
                </a:cubicBezTo>
                <a:cubicBezTo>
                  <a:pt x="7671282" y="545821"/>
                  <a:pt x="7660676" y="548990"/>
                  <a:pt x="7647567" y="548657"/>
                </a:cubicBezTo>
                <a:close/>
                <a:moveTo>
                  <a:pt x="7642141" y="568537"/>
                </a:moveTo>
                <a:cubicBezTo>
                  <a:pt x="7645136" y="568537"/>
                  <a:pt x="7647567" y="566106"/>
                  <a:pt x="7647567" y="563111"/>
                </a:cubicBezTo>
                <a:lnTo>
                  <a:pt x="7647567" y="559509"/>
                </a:lnTo>
                <a:cubicBezTo>
                  <a:pt x="7662658" y="559826"/>
                  <a:pt x="7679225" y="556239"/>
                  <a:pt x="7682552" y="549452"/>
                </a:cubicBezTo>
                <a:cubicBezTo>
                  <a:pt x="7684824" y="544822"/>
                  <a:pt x="7683913" y="540308"/>
                  <a:pt x="7683116" y="536315"/>
                </a:cubicBezTo>
                <a:cubicBezTo>
                  <a:pt x="7682075" y="531150"/>
                  <a:pt x="7681728" y="528530"/>
                  <a:pt x="7684954" y="525304"/>
                </a:cubicBezTo>
                <a:cubicBezTo>
                  <a:pt x="7686098" y="524161"/>
                  <a:pt x="7686677" y="522540"/>
                  <a:pt x="7686502" y="520920"/>
                </a:cubicBezTo>
                <a:cubicBezTo>
                  <a:pt x="7686329" y="519300"/>
                  <a:pt x="7685446" y="517823"/>
                  <a:pt x="7684086" y="516941"/>
                </a:cubicBezTo>
                <a:cubicBezTo>
                  <a:pt x="7681106" y="514988"/>
                  <a:pt x="7677344" y="514336"/>
                  <a:pt x="7673655" y="514336"/>
                </a:cubicBezTo>
                <a:cubicBezTo>
                  <a:pt x="7668084" y="514336"/>
                  <a:pt x="7662672" y="515841"/>
                  <a:pt x="7660473" y="516536"/>
                </a:cubicBezTo>
                <a:cubicBezTo>
                  <a:pt x="7657478" y="517476"/>
                  <a:pt x="7655120" y="518532"/>
                  <a:pt x="7653007" y="519502"/>
                </a:cubicBezTo>
                <a:cubicBezTo>
                  <a:pt x="7650895" y="520458"/>
                  <a:pt x="7649317" y="521123"/>
                  <a:pt x="7647567" y="521456"/>
                </a:cubicBezTo>
                <a:lnTo>
                  <a:pt x="7647567" y="497900"/>
                </a:lnTo>
                <a:lnTo>
                  <a:pt x="7722169" y="497886"/>
                </a:lnTo>
                <a:cubicBezTo>
                  <a:pt x="7725163" y="497886"/>
                  <a:pt x="7727594" y="495455"/>
                  <a:pt x="7727594" y="492460"/>
                </a:cubicBezTo>
                <a:lnTo>
                  <a:pt x="7727594" y="448518"/>
                </a:lnTo>
                <a:lnTo>
                  <a:pt x="7730632" y="448518"/>
                </a:lnTo>
                <a:cubicBezTo>
                  <a:pt x="7733627" y="448518"/>
                  <a:pt x="7736059" y="446088"/>
                  <a:pt x="7736059" y="443093"/>
                </a:cubicBezTo>
                <a:lnTo>
                  <a:pt x="7736059" y="419060"/>
                </a:lnTo>
                <a:lnTo>
                  <a:pt x="7896068" y="430330"/>
                </a:lnTo>
                <a:cubicBezTo>
                  <a:pt x="7896474" y="432935"/>
                  <a:pt x="7898717" y="434947"/>
                  <a:pt x="7901436" y="434947"/>
                </a:cubicBezTo>
                <a:lnTo>
                  <a:pt x="7927929" y="434947"/>
                </a:lnTo>
                <a:cubicBezTo>
                  <a:pt x="7930938" y="434947"/>
                  <a:pt x="7933354" y="432516"/>
                  <a:pt x="7933354" y="429520"/>
                </a:cubicBezTo>
                <a:lnTo>
                  <a:pt x="7933354" y="95508"/>
                </a:lnTo>
                <a:cubicBezTo>
                  <a:pt x="7933354" y="92514"/>
                  <a:pt x="7930938" y="90083"/>
                  <a:pt x="7927929" y="90083"/>
                </a:cubicBezTo>
                <a:lnTo>
                  <a:pt x="7907615" y="90083"/>
                </a:lnTo>
                <a:lnTo>
                  <a:pt x="7907615" y="33929"/>
                </a:lnTo>
                <a:cubicBezTo>
                  <a:pt x="7911044" y="38312"/>
                  <a:pt x="7915095" y="41800"/>
                  <a:pt x="7919638" y="44173"/>
                </a:cubicBezTo>
                <a:cubicBezTo>
                  <a:pt x="7923038" y="45938"/>
                  <a:pt x="7926540" y="46966"/>
                  <a:pt x="7929998" y="47270"/>
                </a:cubicBezTo>
                <a:cubicBezTo>
                  <a:pt x="7926873" y="55619"/>
                  <a:pt x="7927640" y="63590"/>
                  <a:pt x="7932617" y="68062"/>
                </a:cubicBezTo>
                <a:cubicBezTo>
                  <a:pt x="7934107" y="69436"/>
                  <a:pt x="7938202" y="72214"/>
                  <a:pt x="7944640" y="70738"/>
                </a:cubicBezTo>
                <a:cubicBezTo>
                  <a:pt x="7943512" y="77495"/>
                  <a:pt x="7945219" y="82356"/>
                  <a:pt x="7946840" y="85235"/>
                </a:cubicBezTo>
                <a:cubicBezTo>
                  <a:pt x="7950833" y="92340"/>
                  <a:pt x="7959225" y="96609"/>
                  <a:pt x="7968152" y="96073"/>
                </a:cubicBezTo>
                <a:cubicBezTo>
                  <a:pt x="7970438" y="95928"/>
                  <a:pt x="7972594" y="95494"/>
                  <a:pt x="7974577" y="94785"/>
                </a:cubicBezTo>
                <a:cubicBezTo>
                  <a:pt x="7975126" y="101079"/>
                  <a:pt x="7977151" y="105593"/>
                  <a:pt x="7980624" y="108285"/>
                </a:cubicBezTo>
                <a:cubicBezTo>
                  <a:pt x="7984053" y="110976"/>
                  <a:pt x="7988668" y="111410"/>
                  <a:pt x="7993183" y="109514"/>
                </a:cubicBezTo>
                <a:cubicBezTo>
                  <a:pt x="7998682" y="107228"/>
                  <a:pt x="8003615" y="101976"/>
                  <a:pt x="8007001" y="95263"/>
                </a:cubicBezTo>
                <a:cubicBezTo>
                  <a:pt x="8007464" y="95566"/>
                  <a:pt x="8007884" y="95797"/>
                  <a:pt x="8008274" y="95987"/>
                </a:cubicBezTo>
                <a:cubicBezTo>
                  <a:pt x="8012484" y="97911"/>
                  <a:pt x="8017520" y="96955"/>
                  <a:pt x="8021788" y="93367"/>
                </a:cubicBezTo>
                <a:cubicBezTo>
                  <a:pt x="8026216" y="89634"/>
                  <a:pt x="8029876" y="82950"/>
                  <a:pt x="8030541" y="74601"/>
                </a:cubicBezTo>
                <a:cubicBezTo>
                  <a:pt x="8035765" y="76945"/>
                  <a:pt x="8041060" y="77394"/>
                  <a:pt x="8045777" y="75774"/>
                </a:cubicBezTo>
                <a:cubicBezTo>
                  <a:pt x="8051694" y="73733"/>
                  <a:pt x="8055702" y="68742"/>
                  <a:pt x="8056484" y="62419"/>
                </a:cubicBezTo>
                <a:cubicBezTo>
                  <a:pt x="8056933" y="58657"/>
                  <a:pt x="8056643" y="50294"/>
                  <a:pt x="8047643" y="40831"/>
                </a:cubicBezTo>
                <a:cubicBezTo>
                  <a:pt x="8048642" y="40324"/>
                  <a:pt x="8049640" y="39716"/>
                  <a:pt x="8050610" y="39051"/>
                </a:cubicBezTo>
                <a:cubicBezTo>
                  <a:pt x="8058017" y="33885"/>
                  <a:pt x="8062272" y="25305"/>
                  <a:pt x="8061201" y="17695"/>
                </a:cubicBezTo>
                <a:cubicBezTo>
                  <a:pt x="8060998" y="16176"/>
                  <a:pt x="8060477" y="14194"/>
                  <a:pt x="8059349" y="12081"/>
                </a:cubicBezTo>
                <a:lnTo>
                  <a:pt x="8186920" y="12081"/>
                </a:lnTo>
                <a:lnTo>
                  <a:pt x="8189785" y="133967"/>
                </a:lnTo>
                <a:cubicBezTo>
                  <a:pt x="8178774" y="135254"/>
                  <a:pt x="8169022" y="140405"/>
                  <a:pt x="8163003" y="148334"/>
                </a:cubicBezTo>
                <a:cubicBezTo>
                  <a:pt x="8158792" y="153890"/>
                  <a:pt x="8156579" y="160430"/>
                  <a:pt x="8156522" y="167404"/>
                </a:cubicBezTo>
                <a:cubicBezTo>
                  <a:pt x="8139173" y="161674"/>
                  <a:pt x="8124358" y="168590"/>
                  <a:pt x="8116400" y="179341"/>
                </a:cubicBezTo>
                <a:cubicBezTo>
                  <a:pt x="8108716" y="189758"/>
                  <a:pt x="8107978" y="202491"/>
                  <a:pt x="8113781" y="212894"/>
                </a:cubicBezTo>
                <a:cubicBezTo>
                  <a:pt x="8104825" y="215744"/>
                  <a:pt x="8098560" y="223037"/>
                  <a:pt x="8096664" y="233469"/>
                </a:cubicBezTo>
                <a:cubicBezTo>
                  <a:pt x="8093654" y="249934"/>
                  <a:pt x="8102177" y="271276"/>
                  <a:pt x="8119655" y="282503"/>
                </a:cubicBezTo>
                <a:cubicBezTo>
                  <a:pt x="8114128" y="286570"/>
                  <a:pt x="8110727" y="292198"/>
                  <a:pt x="8110004" y="298838"/>
                </a:cubicBezTo>
                <a:cubicBezTo>
                  <a:pt x="8108846" y="309401"/>
                  <a:pt x="8114764" y="320412"/>
                  <a:pt x="8124386" y="325591"/>
                </a:cubicBezTo>
                <a:cubicBezTo>
                  <a:pt x="8129479" y="328340"/>
                  <a:pt x="8134905" y="329093"/>
                  <a:pt x="8140317" y="327949"/>
                </a:cubicBezTo>
                <a:cubicBezTo>
                  <a:pt x="8139448" y="337586"/>
                  <a:pt x="8142863" y="346976"/>
                  <a:pt x="8150372" y="354848"/>
                </a:cubicBezTo>
                <a:cubicBezTo>
                  <a:pt x="8163221" y="368332"/>
                  <a:pt x="8185618" y="374828"/>
                  <a:pt x="8199305" y="368997"/>
                </a:cubicBezTo>
                <a:cubicBezTo>
                  <a:pt x="8204457" y="366827"/>
                  <a:pt x="8208088" y="363037"/>
                  <a:pt x="8209912" y="358146"/>
                </a:cubicBezTo>
                <a:cubicBezTo>
                  <a:pt x="8220155" y="362603"/>
                  <a:pt x="8232294" y="362227"/>
                  <a:pt x="8243899" y="356830"/>
                </a:cubicBezTo>
                <a:cubicBezTo>
                  <a:pt x="8256342" y="351042"/>
                  <a:pt x="8264704" y="340885"/>
                  <a:pt x="8265182" y="330974"/>
                </a:cubicBezTo>
                <a:cubicBezTo>
                  <a:pt x="8265341" y="327805"/>
                  <a:pt x="8264704" y="324766"/>
                  <a:pt x="8263315" y="321960"/>
                </a:cubicBezTo>
                <a:cubicBezTo>
                  <a:pt x="8288230" y="319110"/>
                  <a:pt x="8302150" y="302658"/>
                  <a:pt x="8303249" y="285585"/>
                </a:cubicBezTo>
                <a:cubicBezTo>
                  <a:pt x="8303973" y="274328"/>
                  <a:pt x="8298648" y="262016"/>
                  <a:pt x="8285800" y="256619"/>
                </a:cubicBezTo>
                <a:cubicBezTo>
                  <a:pt x="8290908" y="248863"/>
                  <a:pt x="8291718" y="237100"/>
                  <a:pt x="8289186" y="226291"/>
                </a:cubicBezTo>
                <a:cubicBezTo>
                  <a:pt x="8286118" y="213256"/>
                  <a:pt x="8279289" y="204199"/>
                  <a:pt x="8270811" y="200972"/>
                </a:cubicBezTo>
                <a:cubicBezTo>
                  <a:pt x="8274471" y="194360"/>
                  <a:pt x="8275469" y="187125"/>
                  <a:pt x="8273704" y="179615"/>
                </a:cubicBezTo>
                <a:cubicBezTo>
                  <a:pt x="8269450" y="161574"/>
                  <a:pt x="8250612" y="147032"/>
                  <a:pt x="8233539" y="140232"/>
                </a:cubicBezTo>
                <a:lnTo>
                  <a:pt x="8238038" y="12081"/>
                </a:lnTo>
                <a:lnTo>
                  <a:pt x="8268452" y="12081"/>
                </a:lnTo>
                <a:lnTo>
                  <a:pt x="8268452" y="118413"/>
                </a:lnTo>
                <a:cubicBezTo>
                  <a:pt x="8268452" y="119686"/>
                  <a:pt x="8268900" y="120930"/>
                  <a:pt x="8269725" y="121899"/>
                </a:cubicBezTo>
                <a:lnTo>
                  <a:pt x="8394157" y="269771"/>
                </a:lnTo>
                <a:cubicBezTo>
                  <a:pt x="8395184" y="271000"/>
                  <a:pt x="8396703" y="271710"/>
                  <a:pt x="8398309" y="271710"/>
                </a:cubicBezTo>
                <a:cubicBezTo>
                  <a:pt x="8399916" y="271710"/>
                  <a:pt x="8401420" y="271000"/>
                  <a:pt x="8402447" y="269786"/>
                </a:cubicBezTo>
                <a:lnTo>
                  <a:pt x="8527385" y="121914"/>
                </a:lnTo>
                <a:cubicBezTo>
                  <a:pt x="8528225" y="120945"/>
                  <a:pt x="8528674" y="119701"/>
                  <a:pt x="8528674" y="118413"/>
                </a:cubicBezTo>
                <a:lnTo>
                  <a:pt x="8528674" y="12081"/>
                </a:lnTo>
                <a:lnTo>
                  <a:pt x="8602348" y="12081"/>
                </a:lnTo>
                <a:lnTo>
                  <a:pt x="8602580" y="12081"/>
                </a:lnTo>
                <a:lnTo>
                  <a:pt x="8776089" y="12081"/>
                </a:lnTo>
                <a:lnTo>
                  <a:pt x="8775135" y="41930"/>
                </a:lnTo>
                <a:lnTo>
                  <a:pt x="8649256" y="43392"/>
                </a:lnTo>
                <a:cubicBezTo>
                  <a:pt x="8648098" y="43407"/>
                  <a:pt x="8647086" y="43869"/>
                  <a:pt x="8646203" y="44506"/>
                </a:cubicBezTo>
                <a:cubicBezTo>
                  <a:pt x="8646101" y="44564"/>
                  <a:pt x="8645971" y="44549"/>
                  <a:pt x="8645885" y="44607"/>
                </a:cubicBezTo>
                <a:cubicBezTo>
                  <a:pt x="8645798" y="44679"/>
                  <a:pt x="8645769" y="44781"/>
                  <a:pt x="8645682" y="44854"/>
                </a:cubicBezTo>
                <a:cubicBezTo>
                  <a:pt x="8645349" y="45143"/>
                  <a:pt x="8645118" y="45519"/>
                  <a:pt x="8644872" y="45881"/>
                </a:cubicBezTo>
                <a:cubicBezTo>
                  <a:pt x="8644727" y="46126"/>
                  <a:pt x="8644524" y="46329"/>
                  <a:pt x="8644409" y="46590"/>
                </a:cubicBezTo>
                <a:cubicBezTo>
                  <a:pt x="8644220" y="46994"/>
                  <a:pt x="8644148" y="47458"/>
                  <a:pt x="8644076" y="47920"/>
                </a:cubicBezTo>
                <a:cubicBezTo>
                  <a:pt x="8644032" y="48167"/>
                  <a:pt x="8643902" y="48384"/>
                  <a:pt x="8643888" y="48644"/>
                </a:cubicBezTo>
                <a:lnTo>
                  <a:pt x="8643295" y="65948"/>
                </a:lnTo>
                <a:cubicBezTo>
                  <a:pt x="8643207" y="68553"/>
                  <a:pt x="8644973" y="70854"/>
                  <a:pt x="8647520" y="71418"/>
                </a:cubicBezTo>
                <a:lnTo>
                  <a:pt x="9686697" y="307925"/>
                </a:lnTo>
                <a:cubicBezTo>
                  <a:pt x="9687753" y="308157"/>
                  <a:pt x="9688868" y="308070"/>
                  <a:pt x="9689880" y="307694"/>
                </a:cubicBezTo>
                <a:lnTo>
                  <a:pt x="10148280" y="128628"/>
                </a:lnTo>
                <a:cubicBezTo>
                  <a:pt x="10150263" y="127846"/>
                  <a:pt x="10151608" y="125980"/>
                  <a:pt x="10151724" y="123867"/>
                </a:cubicBezTo>
                <a:lnTo>
                  <a:pt x="10153286" y="94886"/>
                </a:lnTo>
                <a:lnTo>
                  <a:pt x="10153286" y="94858"/>
                </a:lnTo>
                <a:cubicBezTo>
                  <a:pt x="10153286" y="94814"/>
                  <a:pt x="10153301" y="94785"/>
                  <a:pt x="10153301" y="94741"/>
                </a:cubicBezTo>
                <a:cubicBezTo>
                  <a:pt x="10153316" y="93946"/>
                  <a:pt x="10153142" y="93193"/>
                  <a:pt x="10152852" y="92499"/>
                </a:cubicBezTo>
                <a:cubicBezTo>
                  <a:pt x="10152766" y="92282"/>
                  <a:pt x="10152607" y="92137"/>
                  <a:pt x="10152491" y="91949"/>
                </a:cubicBezTo>
                <a:cubicBezTo>
                  <a:pt x="10152217" y="91457"/>
                  <a:pt x="10151898" y="91009"/>
                  <a:pt x="10151493" y="90647"/>
                </a:cubicBezTo>
                <a:cubicBezTo>
                  <a:pt x="10151392" y="90545"/>
                  <a:pt x="10151349" y="90416"/>
                  <a:pt x="10151262" y="90344"/>
                </a:cubicBezTo>
                <a:cubicBezTo>
                  <a:pt x="10151102" y="90213"/>
                  <a:pt x="10150885" y="90199"/>
                  <a:pt x="10150712" y="90098"/>
                </a:cubicBezTo>
                <a:cubicBezTo>
                  <a:pt x="10150321" y="89837"/>
                  <a:pt x="10149902" y="89649"/>
                  <a:pt x="10149453" y="89504"/>
                </a:cubicBezTo>
                <a:cubicBezTo>
                  <a:pt x="10149120" y="89403"/>
                  <a:pt x="10148831" y="89316"/>
                  <a:pt x="10148483" y="89286"/>
                </a:cubicBezTo>
                <a:cubicBezTo>
                  <a:pt x="10148324" y="89258"/>
                  <a:pt x="10148194" y="89171"/>
                  <a:pt x="10148021" y="89171"/>
                </a:cubicBezTo>
                <a:lnTo>
                  <a:pt x="10055984" y="86784"/>
                </a:lnTo>
                <a:lnTo>
                  <a:pt x="10059616" y="12081"/>
                </a:lnTo>
                <a:lnTo>
                  <a:pt x="10396696" y="12081"/>
                </a:lnTo>
                <a:lnTo>
                  <a:pt x="10426849" y="27823"/>
                </a:lnTo>
                <a:lnTo>
                  <a:pt x="10426849" y="219029"/>
                </a:lnTo>
                <a:cubicBezTo>
                  <a:pt x="10419990" y="220201"/>
                  <a:pt x="10413508" y="222024"/>
                  <a:pt x="10407301" y="224585"/>
                </a:cubicBezTo>
                <a:lnTo>
                  <a:pt x="10365270" y="194345"/>
                </a:lnTo>
                <a:cubicBezTo>
                  <a:pt x="10364661" y="184057"/>
                  <a:pt x="10357325" y="175926"/>
                  <a:pt x="10348399" y="175926"/>
                </a:cubicBezTo>
                <a:cubicBezTo>
                  <a:pt x="10339081" y="175926"/>
                  <a:pt x="10331499" y="184810"/>
                  <a:pt x="10331499" y="195734"/>
                </a:cubicBezTo>
                <a:cubicBezTo>
                  <a:pt x="10331499" y="206658"/>
                  <a:pt x="10339081" y="215528"/>
                  <a:pt x="10348399" y="215528"/>
                </a:cubicBezTo>
                <a:cubicBezTo>
                  <a:pt x="10351408" y="215528"/>
                  <a:pt x="10354259" y="214587"/>
                  <a:pt x="10356762" y="212880"/>
                </a:cubicBezTo>
                <a:lnTo>
                  <a:pt x="10369335" y="245420"/>
                </a:lnTo>
                <a:cubicBezTo>
                  <a:pt x="10341020" y="250180"/>
                  <a:pt x="10290393" y="258051"/>
                  <a:pt x="10201454" y="270350"/>
                </a:cubicBezTo>
                <a:cubicBezTo>
                  <a:pt x="10199167" y="270654"/>
                  <a:pt x="10196288" y="271825"/>
                  <a:pt x="10193554" y="273127"/>
                </a:cubicBezTo>
                <a:lnTo>
                  <a:pt x="10203739" y="259280"/>
                </a:lnTo>
                <a:cubicBezTo>
                  <a:pt x="10205519" y="256879"/>
                  <a:pt x="10204983" y="253479"/>
                  <a:pt x="10202568" y="251713"/>
                </a:cubicBezTo>
                <a:cubicBezTo>
                  <a:pt x="10201612" y="250990"/>
                  <a:pt x="10200484" y="250657"/>
                  <a:pt x="10199370" y="250657"/>
                </a:cubicBezTo>
                <a:cubicBezTo>
                  <a:pt x="10197706" y="250657"/>
                  <a:pt x="10196057" y="251410"/>
                  <a:pt x="10195001" y="252871"/>
                </a:cubicBezTo>
                <a:lnTo>
                  <a:pt x="10179403" y="274097"/>
                </a:lnTo>
                <a:cubicBezTo>
                  <a:pt x="10176134" y="271984"/>
                  <a:pt x="10171460" y="270465"/>
                  <a:pt x="10164674" y="271233"/>
                </a:cubicBezTo>
                <a:lnTo>
                  <a:pt x="10164660" y="271233"/>
                </a:lnTo>
                <a:cubicBezTo>
                  <a:pt x="10163531" y="271362"/>
                  <a:pt x="10162706" y="271724"/>
                  <a:pt x="10161723" y="271941"/>
                </a:cubicBezTo>
                <a:lnTo>
                  <a:pt x="10154618" y="261813"/>
                </a:lnTo>
                <a:cubicBezTo>
                  <a:pt x="10153576" y="260308"/>
                  <a:pt x="10151898" y="259498"/>
                  <a:pt x="10150176" y="259498"/>
                </a:cubicBezTo>
                <a:cubicBezTo>
                  <a:pt x="10149105" y="259498"/>
                  <a:pt x="10148021" y="259816"/>
                  <a:pt x="10147066" y="260482"/>
                </a:cubicBezTo>
                <a:cubicBezTo>
                  <a:pt x="10144620" y="262189"/>
                  <a:pt x="10144028" y="265590"/>
                  <a:pt x="10145749" y="268035"/>
                </a:cubicBezTo>
                <a:lnTo>
                  <a:pt x="10152390" y="277511"/>
                </a:lnTo>
                <a:cubicBezTo>
                  <a:pt x="10147470" y="283748"/>
                  <a:pt x="10148034" y="292891"/>
                  <a:pt x="10148397" y="297754"/>
                </a:cubicBezTo>
                <a:cubicBezTo>
                  <a:pt x="10149699" y="315102"/>
                  <a:pt x="10160145" y="318734"/>
                  <a:pt x="10168668" y="318734"/>
                </a:cubicBezTo>
                <a:cubicBezTo>
                  <a:pt x="10168928" y="318734"/>
                  <a:pt x="10169145" y="318661"/>
                  <a:pt x="10169391" y="318646"/>
                </a:cubicBezTo>
                <a:lnTo>
                  <a:pt x="10169391" y="361734"/>
                </a:lnTo>
                <a:cubicBezTo>
                  <a:pt x="10169391" y="364730"/>
                  <a:pt x="10171821" y="367160"/>
                  <a:pt x="10174817" y="367160"/>
                </a:cubicBezTo>
                <a:cubicBezTo>
                  <a:pt x="10177812" y="367160"/>
                  <a:pt x="10180243" y="364730"/>
                  <a:pt x="10180243" y="361734"/>
                </a:cubicBezTo>
                <a:lnTo>
                  <a:pt x="10180243" y="315333"/>
                </a:lnTo>
                <a:cubicBezTo>
                  <a:pt x="10180388" y="315246"/>
                  <a:pt x="10180677" y="315087"/>
                  <a:pt x="10180734" y="315043"/>
                </a:cubicBezTo>
                <a:cubicBezTo>
                  <a:pt x="10184482" y="312092"/>
                  <a:pt x="10186782" y="307766"/>
                  <a:pt x="10187506" y="302499"/>
                </a:cubicBezTo>
                <a:lnTo>
                  <a:pt x="10369813" y="318488"/>
                </a:lnTo>
                <a:cubicBezTo>
                  <a:pt x="10375601" y="326156"/>
                  <a:pt x="10397637" y="351505"/>
                  <a:pt x="10441867" y="367971"/>
                </a:cubicBezTo>
                <a:cubicBezTo>
                  <a:pt x="10442374" y="368274"/>
                  <a:pt x="10442880" y="368477"/>
                  <a:pt x="10443430" y="368593"/>
                </a:cubicBezTo>
                <a:cubicBezTo>
                  <a:pt x="10445890" y="369490"/>
                  <a:pt x="10448393" y="370329"/>
                  <a:pt x="10450982" y="371168"/>
                </a:cubicBezTo>
                <a:lnTo>
                  <a:pt x="10457927" y="381701"/>
                </a:lnTo>
                <a:lnTo>
                  <a:pt x="10457927" y="403433"/>
                </a:lnTo>
                <a:cubicBezTo>
                  <a:pt x="10447698" y="404822"/>
                  <a:pt x="10427167" y="406197"/>
                  <a:pt x="10388390" y="404547"/>
                </a:cubicBezTo>
                <a:cubicBezTo>
                  <a:pt x="10319852" y="401697"/>
                  <a:pt x="10148382" y="392668"/>
                  <a:pt x="10055926" y="383018"/>
                </a:cubicBezTo>
                <a:cubicBezTo>
                  <a:pt x="10054291" y="382874"/>
                  <a:pt x="10052671" y="383423"/>
                  <a:pt x="10051514" y="384566"/>
                </a:cubicBezTo>
                <a:cubicBezTo>
                  <a:pt x="10046840" y="389269"/>
                  <a:pt x="10038636" y="401973"/>
                  <a:pt x="10037725" y="403405"/>
                </a:cubicBezTo>
                <a:cubicBezTo>
                  <a:pt x="10036741" y="404938"/>
                  <a:pt x="10036596" y="406877"/>
                  <a:pt x="10037334" y="408541"/>
                </a:cubicBezTo>
                <a:cubicBezTo>
                  <a:pt x="10038058" y="410190"/>
                  <a:pt x="10039591" y="411376"/>
                  <a:pt x="10041385" y="411695"/>
                </a:cubicBezTo>
                <a:cubicBezTo>
                  <a:pt x="10042312" y="411840"/>
                  <a:pt x="10137472" y="427481"/>
                  <a:pt x="10380678" y="436206"/>
                </a:cubicBezTo>
                <a:cubicBezTo>
                  <a:pt x="10382922" y="436234"/>
                  <a:pt x="10385092" y="434889"/>
                  <a:pt x="10385945" y="432733"/>
                </a:cubicBezTo>
                <a:cubicBezTo>
                  <a:pt x="10386249" y="431952"/>
                  <a:pt x="10386481" y="431228"/>
                  <a:pt x="10386697" y="430576"/>
                </a:cubicBezTo>
                <a:lnTo>
                  <a:pt x="10476983" y="433066"/>
                </a:lnTo>
                <a:cubicBezTo>
                  <a:pt x="10528695" y="453770"/>
                  <a:pt x="10670589" y="469802"/>
                  <a:pt x="10676638" y="470482"/>
                </a:cubicBezTo>
                <a:cubicBezTo>
                  <a:pt x="10677795" y="470540"/>
                  <a:pt x="10678837" y="470381"/>
                  <a:pt x="10679792" y="469874"/>
                </a:cubicBezTo>
                <a:lnTo>
                  <a:pt x="10708629" y="454537"/>
                </a:lnTo>
                <a:cubicBezTo>
                  <a:pt x="10710726" y="453437"/>
                  <a:pt x="10711855" y="451094"/>
                  <a:pt x="10711421" y="448779"/>
                </a:cubicBezTo>
                <a:cubicBezTo>
                  <a:pt x="10711001" y="446449"/>
                  <a:pt x="10709106" y="444669"/>
                  <a:pt x="10706761" y="444365"/>
                </a:cubicBezTo>
                <a:cubicBezTo>
                  <a:pt x="10559615" y="425700"/>
                  <a:pt x="10536117" y="414719"/>
                  <a:pt x="10535191" y="414270"/>
                </a:cubicBezTo>
                <a:cubicBezTo>
                  <a:pt x="10534120" y="413736"/>
                  <a:pt x="10532832" y="413547"/>
                  <a:pt x="10531646" y="413764"/>
                </a:cubicBezTo>
                <a:cubicBezTo>
                  <a:pt x="10531646" y="413764"/>
                  <a:pt x="10523138" y="415472"/>
                  <a:pt x="10512982" y="418032"/>
                </a:cubicBezTo>
                <a:cubicBezTo>
                  <a:pt x="10511520" y="417584"/>
                  <a:pt x="10509928" y="417034"/>
                  <a:pt x="10508308" y="416427"/>
                </a:cubicBezTo>
                <a:lnTo>
                  <a:pt x="10588118" y="382237"/>
                </a:lnTo>
                <a:cubicBezTo>
                  <a:pt x="10588175" y="382207"/>
                  <a:pt x="10588205" y="382164"/>
                  <a:pt x="10588248" y="382150"/>
                </a:cubicBezTo>
                <a:cubicBezTo>
                  <a:pt x="10600706" y="379386"/>
                  <a:pt x="10613005" y="375422"/>
                  <a:pt x="10625737" y="369997"/>
                </a:cubicBezTo>
                <a:cubicBezTo>
                  <a:pt x="10648033" y="360519"/>
                  <a:pt x="10663746" y="343331"/>
                  <a:pt x="10670025" y="321569"/>
                </a:cubicBezTo>
                <a:cubicBezTo>
                  <a:pt x="10675452" y="302730"/>
                  <a:pt x="10672833" y="283197"/>
                  <a:pt x="10663066" y="267225"/>
                </a:cubicBezTo>
                <a:cubicBezTo>
                  <a:pt x="10662907" y="266992"/>
                  <a:pt x="10662791" y="266718"/>
                  <a:pt x="10662603" y="266486"/>
                </a:cubicBezTo>
                <a:cubicBezTo>
                  <a:pt x="10662082" y="265676"/>
                  <a:pt x="10661633" y="264793"/>
                  <a:pt x="10661070" y="263998"/>
                </a:cubicBezTo>
                <a:cubicBezTo>
                  <a:pt x="10648177" y="245463"/>
                  <a:pt x="10632638" y="237693"/>
                  <a:pt x="10608114" y="232962"/>
                </a:cubicBezTo>
                <a:lnTo>
                  <a:pt x="10600387" y="216873"/>
                </a:lnTo>
                <a:cubicBezTo>
                  <a:pt x="10602413" y="215267"/>
                  <a:pt x="10604192" y="213328"/>
                  <a:pt x="10605437" y="210898"/>
                </a:cubicBezTo>
                <a:cubicBezTo>
                  <a:pt x="10608042" y="205892"/>
                  <a:pt x="10608475" y="199742"/>
                  <a:pt x="10606652" y="194056"/>
                </a:cubicBezTo>
                <a:cubicBezTo>
                  <a:pt x="10604989" y="188818"/>
                  <a:pt x="10601631" y="184433"/>
                  <a:pt x="10597175" y="181729"/>
                </a:cubicBezTo>
                <a:cubicBezTo>
                  <a:pt x="10594122" y="179848"/>
                  <a:pt x="10590794" y="178907"/>
                  <a:pt x="10587496" y="178907"/>
                </a:cubicBezTo>
                <a:cubicBezTo>
                  <a:pt x="10585715" y="178907"/>
                  <a:pt x="10583951" y="179181"/>
                  <a:pt x="10582214" y="179731"/>
                </a:cubicBezTo>
                <a:cubicBezTo>
                  <a:pt x="10572274" y="182900"/>
                  <a:pt x="10567051" y="194475"/>
                  <a:pt x="10570568" y="205544"/>
                </a:cubicBezTo>
                <a:lnTo>
                  <a:pt x="10570568" y="205558"/>
                </a:lnTo>
                <a:cubicBezTo>
                  <a:pt x="10573518" y="214833"/>
                  <a:pt x="10581737" y="220765"/>
                  <a:pt x="10590144" y="220592"/>
                </a:cubicBezTo>
                <a:lnTo>
                  <a:pt x="10595034" y="230806"/>
                </a:lnTo>
                <a:cubicBezTo>
                  <a:pt x="10583893" y="229215"/>
                  <a:pt x="10571160" y="227927"/>
                  <a:pt x="10556315" y="226436"/>
                </a:cubicBezTo>
                <a:cubicBezTo>
                  <a:pt x="10548256" y="225626"/>
                  <a:pt x="10539546" y="224758"/>
                  <a:pt x="10530127" y="223732"/>
                </a:cubicBezTo>
                <a:lnTo>
                  <a:pt x="10515340" y="222110"/>
                </a:lnTo>
                <a:cubicBezTo>
                  <a:pt x="10509017" y="221416"/>
                  <a:pt x="10502983" y="220750"/>
                  <a:pt x="10497181" y="220143"/>
                </a:cubicBezTo>
                <a:lnTo>
                  <a:pt x="10494505" y="197079"/>
                </a:lnTo>
                <a:cubicBezTo>
                  <a:pt x="10503331" y="197021"/>
                  <a:pt x="10510479" y="188875"/>
                  <a:pt x="10510479" y="178878"/>
                </a:cubicBezTo>
                <a:cubicBezTo>
                  <a:pt x="10510479" y="168837"/>
                  <a:pt x="10503273" y="160676"/>
                  <a:pt x="10494418" y="160676"/>
                </a:cubicBezTo>
                <a:cubicBezTo>
                  <a:pt x="10485563" y="160676"/>
                  <a:pt x="10478358" y="168837"/>
                  <a:pt x="10478358" y="178878"/>
                </a:cubicBezTo>
                <a:cubicBezTo>
                  <a:pt x="10478358" y="181308"/>
                  <a:pt x="10478849" y="183725"/>
                  <a:pt x="10479833" y="186083"/>
                </a:cubicBezTo>
                <a:lnTo>
                  <a:pt x="10467405" y="217582"/>
                </a:lnTo>
                <a:cubicBezTo>
                  <a:pt x="10464511" y="217422"/>
                  <a:pt x="10461762" y="217350"/>
                  <a:pt x="10458983" y="217264"/>
                </a:cubicBezTo>
                <a:lnTo>
                  <a:pt x="10458983" y="27562"/>
                </a:lnTo>
                <a:lnTo>
                  <a:pt x="10483899" y="12081"/>
                </a:lnTo>
                <a:lnTo>
                  <a:pt x="10612035" y="12081"/>
                </a:lnTo>
                <a:cubicBezTo>
                  <a:pt x="10612758" y="12182"/>
                  <a:pt x="10735483" y="24033"/>
                  <a:pt x="10833393" y="47240"/>
                </a:cubicBezTo>
                <a:cubicBezTo>
                  <a:pt x="10920104" y="67743"/>
                  <a:pt x="10947002" y="44260"/>
                  <a:pt x="10966680" y="27100"/>
                </a:cubicBezTo>
                <a:cubicBezTo>
                  <a:pt x="10977357" y="17825"/>
                  <a:pt x="10985300" y="10996"/>
                  <a:pt x="10999436" y="12110"/>
                </a:cubicBezTo>
                <a:cubicBezTo>
                  <a:pt x="11015425" y="13210"/>
                  <a:pt x="11043538" y="25320"/>
                  <a:pt x="11076093" y="39355"/>
                </a:cubicBezTo>
                <a:cubicBezTo>
                  <a:pt x="11135588" y="64965"/>
                  <a:pt x="11217048" y="100023"/>
                  <a:pt x="11295758" y="100023"/>
                </a:cubicBezTo>
                <a:cubicBezTo>
                  <a:pt x="11369664" y="100023"/>
                  <a:pt x="11399759" y="62998"/>
                  <a:pt x="11421709" y="35969"/>
                </a:cubicBezTo>
                <a:cubicBezTo>
                  <a:pt x="11436929" y="17232"/>
                  <a:pt x="11445582" y="7711"/>
                  <a:pt x="11459559" y="11907"/>
                </a:cubicBezTo>
                <a:cubicBezTo>
                  <a:pt x="11552955" y="40005"/>
                  <a:pt x="11631868" y="54243"/>
                  <a:pt x="11694054" y="54243"/>
                </a:cubicBezTo>
                <a:cubicBezTo>
                  <a:pt x="11745086" y="54243"/>
                  <a:pt x="11771549" y="21833"/>
                  <a:pt x="11778336" y="12125"/>
                </a:cubicBezTo>
                <a:lnTo>
                  <a:pt x="12186572" y="12125"/>
                </a:lnTo>
                <a:cubicBezTo>
                  <a:pt x="12189567" y="12125"/>
                  <a:pt x="12191999" y="9694"/>
                  <a:pt x="12191999" y="6699"/>
                </a:cubicBezTo>
                <a:cubicBezTo>
                  <a:pt x="12191999" y="3703"/>
                  <a:pt x="12189567" y="1273"/>
                  <a:pt x="12186572" y="1273"/>
                </a:cubicBezTo>
                <a:lnTo>
                  <a:pt x="11775412" y="1273"/>
                </a:lnTo>
                <a:cubicBezTo>
                  <a:pt x="11773503" y="1273"/>
                  <a:pt x="11771738" y="2300"/>
                  <a:pt x="11770739" y="3921"/>
                </a:cubicBezTo>
                <a:cubicBezTo>
                  <a:pt x="11769784" y="5526"/>
                  <a:pt x="11746446" y="43392"/>
                  <a:pt x="11694054" y="43392"/>
                </a:cubicBezTo>
                <a:cubicBezTo>
                  <a:pt x="11632924" y="43392"/>
                  <a:pt x="11555082" y="29313"/>
                  <a:pt x="11462699" y="1505"/>
                </a:cubicBezTo>
                <a:cubicBezTo>
                  <a:pt x="11459298" y="492"/>
                  <a:pt x="11456115" y="0"/>
                  <a:pt x="11453106" y="0"/>
                </a:cubicBezTo>
                <a:cubicBezTo>
                  <a:pt x="11436944" y="0"/>
                  <a:pt x="11425832" y="13687"/>
                  <a:pt x="11413287" y="29110"/>
                </a:cubicBezTo>
                <a:cubicBezTo>
                  <a:pt x="11392698" y="54461"/>
                  <a:pt x="11364499" y="89171"/>
                  <a:pt x="11295758" y="89171"/>
                </a:cubicBezTo>
                <a:cubicBezTo>
                  <a:pt x="11219276" y="89171"/>
                  <a:pt x="11139002" y="54619"/>
                  <a:pt x="11080390" y="29386"/>
                </a:cubicBezTo>
                <a:cubicBezTo>
                  <a:pt x="11045549" y="14382"/>
                  <a:pt x="11018015" y="2517"/>
                  <a:pt x="11000175" y="1287"/>
                </a:cubicBezTo>
                <a:cubicBezTo>
                  <a:pt x="10980989" y="-73"/>
                  <a:pt x="10970731" y="9187"/>
                  <a:pt x="10959560" y="18925"/>
                </a:cubicBezTo>
                <a:cubicBezTo>
                  <a:pt x="10940606" y="35405"/>
                  <a:pt x="10917037" y="55878"/>
                  <a:pt x="10835910" y="36678"/>
                </a:cubicBezTo>
                <a:cubicBezTo>
                  <a:pt x="10737262" y="13283"/>
                  <a:pt x="10613785" y="1374"/>
                  <a:pt x="10612541" y="1259"/>
                </a:cubicBezTo>
                <a:lnTo>
                  <a:pt x="10482336" y="1229"/>
                </a:lnTo>
                <a:cubicBezTo>
                  <a:pt x="10481323" y="1229"/>
                  <a:pt x="10480340" y="1518"/>
                  <a:pt x="10479472" y="2054"/>
                </a:cubicBezTo>
                <a:lnTo>
                  <a:pt x="10450693" y="19923"/>
                </a:lnTo>
                <a:cubicBezTo>
                  <a:pt x="10449101" y="20921"/>
                  <a:pt x="10448132" y="22658"/>
                  <a:pt x="10448132" y="24539"/>
                </a:cubicBezTo>
                <a:lnTo>
                  <a:pt x="10448132" y="217148"/>
                </a:lnTo>
                <a:cubicBezTo>
                  <a:pt x="10444559" y="217206"/>
                  <a:pt x="10441086" y="217379"/>
                  <a:pt x="10437700" y="217655"/>
                </a:cubicBezTo>
                <a:lnTo>
                  <a:pt x="10437700" y="24539"/>
                </a:lnTo>
                <a:cubicBezTo>
                  <a:pt x="10437700" y="22513"/>
                  <a:pt x="10436571" y="20662"/>
                  <a:pt x="10434792" y="19735"/>
                </a:cubicBezTo>
                <a:lnTo>
                  <a:pt x="10400544" y="1852"/>
                </a:lnTo>
                <a:cubicBezTo>
                  <a:pt x="10399762" y="1447"/>
                  <a:pt x="10398909" y="1229"/>
                  <a:pt x="10398026" y="1229"/>
                </a:cubicBezTo>
                <a:lnTo>
                  <a:pt x="8602580" y="1229"/>
                </a:lnTo>
                <a:lnTo>
                  <a:pt x="8602348" y="1229"/>
                </a:lnTo>
                <a:lnTo>
                  <a:pt x="8523247" y="1229"/>
                </a:lnTo>
                <a:cubicBezTo>
                  <a:pt x="8520252" y="1229"/>
                  <a:pt x="8517822" y="3660"/>
                  <a:pt x="8517822" y="6655"/>
                </a:cubicBezTo>
                <a:lnTo>
                  <a:pt x="8517822" y="116431"/>
                </a:lnTo>
                <a:lnTo>
                  <a:pt x="8398324" y="257863"/>
                </a:lnTo>
                <a:lnTo>
                  <a:pt x="8279304" y="116431"/>
                </a:lnTo>
                <a:lnTo>
                  <a:pt x="8279304" y="6655"/>
                </a:lnTo>
                <a:cubicBezTo>
                  <a:pt x="8279304" y="3660"/>
                  <a:pt x="8276873" y="1229"/>
                  <a:pt x="8273878" y="1229"/>
                </a:cubicBezTo>
                <a:lnTo>
                  <a:pt x="8232801" y="1229"/>
                </a:lnTo>
                <a:cubicBezTo>
                  <a:pt x="8229879" y="1229"/>
                  <a:pt x="8227491" y="3544"/>
                  <a:pt x="8227375" y="6467"/>
                </a:cubicBezTo>
                <a:lnTo>
                  <a:pt x="8222543" y="143762"/>
                </a:lnTo>
                <a:cubicBezTo>
                  <a:pt x="8222455" y="146164"/>
                  <a:pt x="8223960" y="148334"/>
                  <a:pt x="8226247" y="149101"/>
                </a:cubicBezTo>
                <a:cubicBezTo>
                  <a:pt x="8244564" y="155264"/>
                  <a:pt x="8260089" y="169154"/>
                  <a:pt x="8263127" y="182105"/>
                </a:cubicBezTo>
                <a:cubicBezTo>
                  <a:pt x="8264806" y="189165"/>
                  <a:pt x="8262650" y="195734"/>
                  <a:pt x="8256776" y="201623"/>
                </a:cubicBezTo>
                <a:cubicBezTo>
                  <a:pt x="8255083" y="203316"/>
                  <a:pt x="8254692" y="205935"/>
                  <a:pt x="8255864" y="208032"/>
                </a:cubicBezTo>
                <a:cubicBezTo>
                  <a:pt x="8257007" y="210159"/>
                  <a:pt x="8259424" y="211215"/>
                  <a:pt x="8261739" y="210767"/>
                </a:cubicBezTo>
                <a:cubicBezTo>
                  <a:pt x="8271346" y="208654"/>
                  <a:pt x="8276815" y="221156"/>
                  <a:pt x="8278624" y="228781"/>
                </a:cubicBezTo>
                <a:cubicBezTo>
                  <a:pt x="8281199" y="239719"/>
                  <a:pt x="8279449" y="252177"/>
                  <a:pt x="8272113" y="254072"/>
                </a:cubicBezTo>
                <a:cubicBezTo>
                  <a:pt x="8269522" y="254752"/>
                  <a:pt x="8267816" y="257183"/>
                  <a:pt x="8268062" y="259831"/>
                </a:cubicBezTo>
                <a:cubicBezTo>
                  <a:pt x="8268308" y="262493"/>
                  <a:pt x="8270448" y="264577"/>
                  <a:pt x="8273111" y="264735"/>
                </a:cubicBezTo>
                <a:cubicBezTo>
                  <a:pt x="8288260" y="265734"/>
                  <a:pt x="8292976" y="276209"/>
                  <a:pt x="8292413" y="284890"/>
                </a:cubicBezTo>
                <a:cubicBezTo>
                  <a:pt x="8291486" y="299302"/>
                  <a:pt x="8277104" y="312946"/>
                  <a:pt x="8251248" y="311426"/>
                </a:cubicBezTo>
                <a:cubicBezTo>
                  <a:pt x="8248861" y="311007"/>
                  <a:pt x="8246460" y="312830"/>
                  <a:pt x="8245722" y="315231"/>
                </a:cubicBezTo>
                <a:cubicBezTo>
                  <a:pt x="8244998" y="317648"/>
                  <a:pt x="8245996" y="320224"/>
                  <a:pt x="8248138" y="321496"/>
                </a:cubicBezTo>
                <a:cubicBezTo>
                  <a:pt x="8252420" y="324043"/>
                  <a:pt x="8254518" y="327053"/>
                  <a:pt x="8254345" y="330439"/>
                </a:cubicBezTo>
                <a:cubicBezTo>
                  <a:pt x="8254070" y="336196"/>
                  <a:pt x="8247892" y="342997"/>
                  <a:pt x="8239327" y="346991"/>
                </a:cubicBezTo>
                <a:cubicBezTo>
                  <a:pt x="8228475" y="352055"/>
                  <a:pt x="8217203" y="351375"/>
                  <a:pt x="8209072" y="345182"/>
                </a:cubicBezTo>
                <a:cubicBezTo>
                  <a:pt x="8207408" y="343880"/>
                  <a:pt x="8205151" y="343692"/>
                  <a:pt x="8203285" y="344705"/>
                </a:cubicBezTo>
                <a:cubicBezTo>
                  <a:pt x="8201432" y="345659"/>
                  <a:pt x="8200289" y="347627"/>
                  <a:pt x="8200376" y="349725"/>
                </a:cubicBezTo>
                <a:cubicBezTo>
                  <a:pt x="8200564" y="354442"/>
                  <a:pt x="8198886" y="357409"/>
                  <a:pt x="8195081" y="359014"/>
                </a:cubicBezTo>
                <a:cubicBezTo>
                  <a:pt x="8186443" y="362704"/>
                  <a:pt x="8168805" y="358493"/>
                  <a:pt x="8158215" y="347367"/>
                </a:cubicBezTo>
                <a:cubicBezTo>
                  <a:pt x="8152860" y="341753"/>
                  <a:pt x="8147724" y="332449"/>
                  <a:pt x="8153671" y="320108"/>
                </a:cubicBezTo>
                <a:cubicBezTo>
                  <a:pt x="8154771" y="317807"/>
                  <a:pt x="8154134" y="315058"/>
                  <a:pt x="8152138" y="313482"/>
                </a:cubicBezTo>
                <a:cubicBezTo>
                  <a:pt x="8150126" y="311890"/>
                  <a:pt x="8147305" y="311933"/>
                  <a:pt x="8145323" y="313568"/>
                </a:cubicBezTo>
                <a:cubicBezTo>
                  <a:pt x="8138682" y="319080"/>
                  <a:pt x="8133053" y="317937"/>
                  <a:pt x="8129523" y="316041"/>
                </a:cubicBezTo>
                <a:cubicBezTo>
                  <a:pt x="8123880" y="312989"/>
                  <a:pt x="8120132" y="306116"/>
                  <a:pt x="8120797" y="300011"/>
                </a:cubicBezTo>
                <a:cubicBezTo>
                  <a:pt x="8121434" y="294165"/>
                  <a:pt x="8125861" y="289926"/>
                  <a:pt x="8133631" y="287712"/>
                </a:cubicBezTo>
                <a:cubicBezTo>
                  <a:pt x="8135918" y="287061"/>
                  <a:pt x="8137524" y="285006"/>
                  <a:pt x="8137581" y="282618"/>
                </a:cubicBezTo>
                <a:cubicBezTo>
                  <a:pt x="8137639" y="280247"/>
                  <a:pt x="8136121" y="278105"/>
                  <a:pt x="8133864" y="277353"/>
                </a:cubicBezTo>
                <a:cubicBezTo>
                  <a:pt x="8114851" y="271043"/>
                  <a:pt x="8104622" y="250180"/>
                  <a:pt x="8107328" y="235422"/>
                </a:cubicBezTo>
                <a:cubicBezTo>
                  <a:pt x="8108456" y="229243"/>
                  <a:pt x="8112204" y="222052"/>
                  <a:pt x="8123663" y="222443"/>
                </a:cubicBezTo>
                <a:cubicBezTo>
                  <a:pt x="8126383" y="222530"/>
                  <a:pt x="8128032" y="221199"/>
                  <a:pt x="8128900" y="219115"/>
                </a:cubicBezTo>
                <a:cubicBezTo>
                  <a:pt x="8129768" y="217003"/>
                  <a:pt x="8129247" y="214587"/>
                  <a:pt x="8127569" y="213038"/>
                </a:cubicBezTo>
                <a:cubicBezTo>
                  <a:pt x="8118324" y="204458"/>
                  <a:pt x="8119669" y="193173"/>
                  <a:pt x="8125124" y="185794"/>
                </a:cubicBezTo>
                <a:cubicBezTo>
                  <a:pt x="8131635" y="177011"/>
                  <a:pt x="8145105" y="172121"/>
                  <a:pt x="8160457" y="181048"/>
                </a:cubicBezTo>
                <a:cubicBezTo>
                  <a:pt x="8162366" y="182163"/>
                  <a:pt x="8164783" y="182018"/>
                  <a:pt x="8166505" y="180643"/>
                </a:cubicBezTo>
                <a:cubicBezTo>
                  <a:pt x="8168255" y="179283"/>
                  <a:pt x="8169008" y="177011"/>
                  <a:pt x="8168415" y="174885"/>
                </a:cubicBezTo>
                <a:cubicBezTo>
                  <a:pt x="8166288" y="167390"/>
                  <a:pt x="8167402" y="160473"/>
                  <a:pt x="8171641" y="154888"/>
                </a:cubicBezTo>
                <a:cubicBezTo>
                  <a:pt x="8176589" y="148392"/>
                  <a:pt x="8185386" y="144514"/>
                  <a:pt x="8195197" y="144514"/>
                </a:cubicBezTo>
                <a:lnTo>
                  <a:pt x="8195327" y="144514"/>
                </a:lnTo>
                <a:lnTo>
                  <a:pt x="8195341" y="144514"/>
                </a:lnTo>
                <a:cubicBezTo>
                  <a:pt x="8196802" y="144514"/>
                  <a:pt x="8198192" y="143922"/>
                  <a:pt x="8199218" y="142879"/>
                </a:cubicBezTo>
                <a:cubicBezTo>
                  <a:pt x="8200246" y="141838"/>
                  <a:pt x="8200795" y="140420"/>
                  <a:pt x="8200767" y="138958"/>
                </a:cubicBezTo>
                <a:lnTo>
                  <a:pt x="8197642" y="6539"/>
                </a:lnTo>
                <a:cubicBezTo>
                  <a:pt x="8197570" y="3574"/>
                  <a:pt x="8195167" y="1229"/>
                  <a:pt x="8192215" y="1229"/>
                </a:cubicBezTo>
                <a:lnTo>
                  <a:pt x="8033420" y="1229"/>
                </a:lnTo>
                <a:cubicBezTo>
                  <a:pt x="8030425" y="1229"/>
                  <a:pt x="8027995" y="3660"/>
                  <a:pt x="8027995" y="6655"/>
                </a:cubicBezTo>
                <a:cubicBezTo>
                  <a:pt x="8027995" y="9650"/>
                  <a:pt x="8030425" y="12081"/>
                  <a:pt x="8033420" y="12081"/>
                </a:cubicBezTo>
                <a:lnTo>
                  <a:pt x="8042753" y="12081"/>
                </a:lnTo>
                <a:cubicBezTo>
                  <a:pt x="8046125" y="13354"/>
                  <a:pt x="8049945" y="15539"/>
                  <a:pt x="8050450" y="19215"/>
                </a:cubicBezTo>
                <a:cubicBezTo>
                  <a:pt x="8050943" y="22759"/>
                  <a:pt x="8048410" y="27361"/>
                  <a:pt x="8044403" y="30138"/>
                </a:cubicBezTo>
                <a:cubicBezTo>
                  <a:pt x="8043303" y="30934"/>
                  <a:pt x="8039411" y="33293"/>
                  <a:pt x="8036271" y="31658"/>
                </a:cubicBezTo>
                <a:cubicBezTo>
                  <a:pt x="8033725" y="30298"/>
                  <a:pt x="8030498" y="31166"/>
                  <a:pt x="8029036" y="33669"/>
                </a:cubicBezTo>
                <a:cubicBezTo>
                  <a:pt x="8027546" y="36157"/>
                  <a:pt x="8028299" y="39398"/>
                  <a:pt x="8030744" y="40975"/>
                </a:cubicBezTo>
                <a:cubicBezTo>
                  <a:pt x="8042652" y="48730"/>
                  <a:pt x="8046284" y="56457"/>
                  <a:pt x="8045705" y="61087"/>
                </a:cubicBezTo>
                <a:cubicBezTo>
                  <a:pt x="8045444" y="63257"/>
                  <a:pt x="8044229" y="64835"/>
                  <a:pt x="8042261" y="65514"/>
                </a:cubicBezTo>
                <a:cubicBezTo>
                  <a:pt x="8039223" y="66542"/>
                  <a:pt x="8033855" y="65572"/>
                  <a:pt x="8027922" y="59612"/>
                </a:cubicBezTo>
                <a:cubicBezTo>
                  <a:pt x="8026172" y="57875"/>
                  <a:pt x="8023495" y="57513"/>
                  <a:pt x="8021368" y="58758"/>
                </a:cubicBezTo>
                <a:cubicBezTo>
                  <a:pt x="8019227" y="59988"/>
                  <a:pt x="8018200" y="62491"/>
                  <a:pt x="8018837" y="64864"/>
                </a:cubicBezTo>
                <a:cubicBezTo>
                  <a:pt x="8021209" y="73603"/>
                  <a:pt x="8018908" y="80417"/>
                  <a:pt x="8015956" y="83890"/>
                </a:cubicBezTo>
                <a:cubicBezTo>
                  <a:pt x="8014380" y="85757"/>
                  <a:pt x="8013092" y="86118"/>
                  <a:pt x="8012803" y="86118"/>
                </a:cubicBezTo>
                <a:lnTo>
                  <a:pt x="8012773" y="86118"/>
                </a:lnTo>
                <a:cubicBezTo>
                  <a:pt x="8012600" y="85959"/>
                  <a:pt x="8011514" y="84310"/>
                  <a:pt x="8011514" y="79883"/>
                </a:cubicBezTo>
                <a:cubicBezTo>
                  <a:pt x="8011514" y="77018"/>
                  <a:pt x="8009287" y="74645"/>
                  <a:pt x="8006422" y="74471"/>
                </a:cubicBezTo>
                <a:cubicBezTo>
                  <a:pt x="8003688" y="74152"/>
                  <a:pt x="8001055" y="76366"/>
                  <a:pt x="8000707" y="79216"/>
                </a:cubicBezTo>
                <a:cubicBezTo>
                  <a:pt x="7999317" y="90416"/>
                  <a:pt x="7993039" y="97823"/>
                  <a:pt x="7989016" y="99488"/>
                </a:cubicBezTo>
                <a:cubicBezTo>
                  <a:pt x="7988712" y="99632"/>
                  <a:pt x="7987642" y="100038"/>
                  <a:pt x="7987265" y="99690"/>
                </a:cubicBezTo>
                <a:cubicBezTo>
                  <a:pt x="7986107" y="98807"/>
                  <a:pt x="7984343" y="94236"/>
                  <a:pt x="7985876" y="83297"/>
                </a:cubicBezTo>
                <a:cubicBezTo>
                  <a:pt x="7986267" y="80605"/>
                  <a:pt x="7984589" y="78030"/>
                  <a:pt x="7981955" y="77307"/>
                </a:cubicBezTo>
                <a:cubicBezTo>
                  <a:pt x="7979322" y="76555"/>
                  <a:pt x="7976558" y="77914"/>
                  <a:pt x="7975517" y="80447"/>
                </a:cubicBezTo>
                <a:cubicBezTo>
                  <a:pt x="7973780" y="84556"/>
                  <a:pt x="7968948" y="85149"/>
                  <a:pt x="7967515" y="85235"/>
                </a:cubicBezTo>
                <a:cubicBezTo>
                  <a:pt x="7963392" y="85424"/>
                  <a:pt x="7958545" y="83905"/>
                  <a:pt x="7956288" y="79911"/>
                </a:cubicBezTo>
                <a:cubicBezTo>
                  <a:pt x="7953697" y="75296"/>
                  <a:pt x="7955347" y="68322"/>
                  <a:pt x="7960932" y="60219"/>
                </a:cubicBezTo>
                <a:cubicBezTo>
                  <a:pt x="7962509" y="57934"/>
                  <a:pt x="7962104" y="54794"/>
                  <a:pt x="7959962" y="52999"/>
                </a:cubicBezTo>
                <a:cubicBezTo>
                  <a:pt x="7957836" y="51190"/>
                  <a:pt x="7954682" y="51292"/>
                  <a:pt x="7952684" y="53245"/>
                </a:cubicBezTo>
                <a:cubicBezTo>
                  <a:pt x="7945378" y="60350"/>
                  <a:pt x="7940835" y="60841"/>
                  <a:pt x="7939880" y="60016"/>
                </a:cubicBezTo>
                <a:cubicBezTo>
                  <a:pt x="7938476" y="58744"/>
                  <a:pt x="7937840" y="51928"/>
                  <a:pt x="7944611" y="43334"/>
                </a:cubicBezTo>
                <a:cubicBezTo>
                  <a:pt x="7946175" y="41338"/>
                  <a:pt x="7946145" y="38515"/>
                  <a:pt x="7944553" y="36563"/>
                </a:cubicBezTo>
                <a:cubicBezTo>
                  <a:pt x="7942947" y="34595"/>
                  <a:pt x="7940184" y="34001"/>
                  <a:pt x="7937926" y="35116"/>
                </a:cubicBezTo>
                <a:cubicBezTo>
                  <a:pt x="7932805" y="37677"/>
                  <a:pt x="7927871" y="36215"/>
                  <a:pt x="7924659" y="34552"/>
                </a:cubicBezTo>
                <a:cubicBezTo>
                  <a:pt x="7916079" y="30080"/>
                  <a:pt x="7909539" y="19099"/>
                  <a:pt x="7907556" y="5859"/>
                </a:cubicBezTo>
                <a:cubicBezTo>
                  <a:pt x="7907137" y="3053"/>
                  <a:pt x="7904576" y="940"/>
                  <a:pt x="7901798" y="1244"/>
                </a:cubicBezTo>
                <a:cubicBezTo>
                  <a:pt x="7898963" y="1461"/>
                  <a:pt x="7896763" y="3820"/>
                  <a:pt x="7896763" y="6655"/>
                </a:cubicBezTo>
                <a:lnTo>
                  <a:pt x="7896763" y="90083"/>
                </a:lnTo>
                <a:lnTo>
                  <a:pt x="7736044" y="90083"/>
                </a:lnTo>
                <a:lnTo>
                  <a:pt x="7736044" y="73386"/>
                </a:lnTo>
                <a:cubicBezTo>
                  <a:pt x="7736044" y="70390"/>
                  <a:pt x="7733613" y="67960"/>
                  <a:pt x="7730617" y="67960"/>
                </a:cubicBezTo>
                <a:lnTo>
                  <a:pt x="7219088" y="67960"/>
                </a:lnTo>
                <a:cubicBezTo>
                  <a:pt x="7216093" y="67960"/>
                  <a:pt x="7213662" y="70390"/>
                  <a:pt x="7213662" y="73386"/>
                </a:cubicBezTo>
                <a:lnTo>
                  <a:pt x="7213662" y="90083"/>
                </a:lnTo>
                <a:lnTo>
                  <a:pt x="7060626" y="90083"/>
                </a:lnTo>
                <a:lnTo>
                  <a:pt x="7060626" y="6655"/>
                </a:lnTo>
                <a:cubicBezTo>
                  <a:pt x="7060626" y="3675"/>
                  <a:pt x="7058223" y="1259"/>
                  <a:pt x="7055258" y="1229"/>
                </a:cubicBezTo>
                <a:lnTo>
                  <a:pt x="7055200" y="1229"/>
                </a:lnTo>
                <a:cubicBezTo>
                  <a:pt x="7052248" y="1229"/>
                  <a:pt x="7049831" y="3588"/>
                  <a:pt x="7049775" y="6569"/>
                </a:cubicBezTo>
                <a:cubicBezTo>
                  <a:pt x="7049760" y="6887"/>
                  <a:pt x="7049094" y="16769"/>
                  <a:pt x="7035175" y="21096"/>
                </a:cubicBezTo>
                <a:cubicBezTo>
                  <a:pt x="7033367" y="21674"/>
                  <a:pt x="7031992" y="23150"/>
                  <a:pt x="7031529" y="24987"/>
                </a:cubicBezTo>
                <a:cubicBezTo>
                  <a:pt x="7031080" y="26825"/>
                  <a:pt x="7031616" y="28778"/>
                  <a:pt x="7032961" y="30110"/>
                </a:cubicBezTo>
                <a:cubicBezTo>
                  <a:pt x="7035464" y="32613"/>
                  <a:pt x="7036304" y="40223"/>
                  <a:pt x="7033772" y="43725"/>
                </a:cubicBezTo>
                <a:cubicBezTo>
                  <a:pt x="7032412" y="45649"/>
                  <a:pt x="7029590" y="45519"/>
                  <a:pt x="7025437" y="43450"/>
                </a:cubicBezTo>
                <a:cubicBezTo>
                  <a:pt x="7023325" y="42379"/>
                  <a:pt x="7020749" y="42813"/>
                  <a:pt x="7019101" y="44535"/>
                </a:cubicBezTo>
                <a:cubicBezTo>
                  <a:pt x="7017451" y="46242"/>
                  <a:pt x="7017089" y="48818"/>
                  <a:pt x="7018232" y="50916"/>
                </a:cubicBezTo>
                <a:cubicBezTo>
                  <a:pt x="7021299" y="56487"/>
                  <a:pt x="7021111" y="67006"/>
                  <a:pt x="7017900" y="69697"/>
                </a:cubicBezTo>
                <a:cubicBezTo>
                  <a:pt x="7016120" y="71202"/>
                  <a:pt x="7011287" y="70405"/>
                  <a:pt x="7003025" y="63735"/>
                </a:cubicBezTo>
                <a:cubicBezTo>
                  <a:pt x="7000956" y="62028"/>
                  <a:pt x="6997890" y="62130"/>
                  <a:pt x="6995921" y="63967"/>
                </a:cubicBezTo>
                <a:cubicBezTo>
                  <a:pt x="6993953" y="65804"/>
                  <a:pt x="6993621" y="68814"/>
                  <a:pt x="6995154" y="71042"/>
                </a:cubicBezTo>
                <a:cubicBezTo>
                  <a:pt x="7005094" y="85481"/>
                  <a:pt x="7003243" y="89664"/>
                  <a:pt x="7003213" y="89692"/>
                </a:cubicBezTo>
                <a:cubicBezTo>
                  <a:pt x="7002881" y="90025"/>
                  <a:pt x="7000566" y="90575"/>
                  <a:pt x="6996268" y="89243"/>
                </a:cubicBezTo>
                <a:cubicBezTo>
                  <a:pt x="6988485" y="86856"/>
                  <a:pt x="6979383" y="79940"/>
                  <a:pt x="6978284" y="73444"/>
                </a:cubicBezTo>
                <a:cubicBezTo>
                  <a:pt x="6977879" y="71187"/>
                  <a:pt x="6976128" y="69407"/>
                  <a:pt x="6973871" y="69016"/>
                </a:cubicBezTo>
                <a:cubicBezTo>
                  <a:pt x="6971656" y="68611"/>
                  <a:pt x="6969356" y="69682"/>
                  <a:pt x="6968214" y="71664"/>
                </a:cubicBezTo>
                <a:cubicBezTo>
                  <a:pt x="6965957" y="75586"/>
                  <a:pt x="6960386" y="78551"/>
                  <a:pt x="6955263" y="78566"/>
                </a:cubicBezTo>
                <a:lnTo>
                  <a:pt x="6955250" y="78566"/>
                </a:lnTo>
                <a:cubicBezTo>
                  <a:pt x="6954034" y="78566"/>
                  <a:pt x="6951140" y="78363"/>
                  <a:pt x="6950069" y="76511"/>
                </a:cubicBezTo>
                <a:cubicBezTo>
                  <a:pt x="6949506" y="75556"/>
                  <a:pt x="6948145" y="71679"/>
                  <a:pt x="6953730" y="62028"/>
                </a:cubicBezTo>
                <a:cubicBezTo>
                  <a:pt x="6954989" y="59858"/>
                  <a:pt x="6954613" y="57137"/>
                  <a:pt x="6952804" y="55401"/>
                </a:cubicBezTo>
                <a:cubicBezTo>
                  <a:pt x="6950996" y="53636"/>
                  <a:pt x="6948261" y="53405"/>
                  <a:pt x="6946134" y="54736"/>
                </a:cubicBezTo>
                <a:cubicBezTo>
                  <a:pt x="6938205" y="59756"/>
                  <a:pt x="6932592" y="59437"/>
                  <a:pt x="6931115" y="57644"/>
                </a:cubicBezTo>
                <a:cubicBezTo>
                  <a:pt x="6929176" y="55228"/>
                  <a:pt x="6930912" y="47385"/>
                  <a:pt x="6940839" y="37474"/>
                </a:cubicBezTo>
                <a:cubicBezTo>
                  <a:pt x="6942677" y="35621"/>
                  <a:pt x="6942936" y="32728"/>
                  <a:pt x="6941475" y="30587"/>
                </a:cubicBezTo>
                <a:cubicBezTo>
                  <a:pt x="6940014" y="28417"/>
                  <a:pt x="6937207" y="27620"/>
                  <a:pt x="6934819" y="28663"/>
                </a:cubicBezTo>
                <a:cubicBezTo>
                  <a:pt x="6928366" y="31498"/>
                  <a:pt x="6922030" y="26810"/>
                  <a:pt x="6919974" y="22340"/>
                </a:cubicBezTo>
                <a:cubicBezTo>
                  <a:pt x="6918542" y="19170"/>
                  <a:pt x="6918224" y="14729"/>
                  <a:pt x="6924894" y="11560"/>
                </a:cubicBezTo>
                <a:cubicBezTo>
                  <a:pt x="6925125" y="11445"/>
                  <a:pt x="6925284" y="11271"/>
                  <a:pt x="6925487" y="11126"/>
                </a:cubicBezTo>
                <a:cubicBezTo>
                  <a:pt x="6925848" y="10880"/>
                  <a:pt x="6926211" y="10678"/>
                  <a:pt x="6926515" y="10359"/>
                </a:cubicBezTo>
                <a:cubicBezTo>
                  <a:pt x="6926731" y="10113"/>
                  <a:pt x="6926876" y="9824"/>
                  <a:pt x="6927064" y="9549"/>
                </a:cubicBezTo>
                <a:cubicBezTo>
                  <a:pt x="6927252" y="9231"/>
                  <a:pt x="6927484" y="8956"/>
                  <a:pt x="6927614" y="8608"/>
                </a:cubicBezTo>
                <a:cubicBezTo>
                  <a:pt x="6927759" y="8247"/>
                  <a:pt x="6927787" y="7841"/>
                  <a:pt x="6927846" y="7437"/>
                </a:cubicBezTo>
                <a:cubicBezTo>
                  <a:pt x="6927889" y="7161"/>
                  <a:pt x="6928005" y="6945"/>
                  <a:pt x="6928005" y="6655"/>
                </a:cubicBezTo>
                <a:cubicBezTo>
                  <a:pt x="6928005" y="6612"/>
                  <a:pt x="6927990" y="6582"/>
                  <a:pt x="6927975" y="6554"/>
                </a:cubicBezTo>
                <a:cubicBezTo>
                  <a:pt x="6927975" y="6178"/>
                  <a:pt x="6927846" y="5816"/>
                  <a:pt x="6927774" y="5440"/>
                </a:cubicBezTo>
                <a:cubicBezTo>
                  <a:pt x="6927686" y="5107"/>
                  <a:pt x="6927658" y="4760"/>
                  <a:pt x="6927513" y="4457"/>
                </a:cubicBezTo>
                <a:cubicBezTo>
                  <a:pt x="6927498" y="4412"/>
                  <a:pt x="6927498" y="4369"/>
                  <a:pt x="6927484" y="4326"/>
                </a:cubicBezTo>
                <a:cubicBezTo>
                  <a:pt x="6927440" y="4224"/>
                  <a:pt x="6927325" y="4181"/>
                  <a:pt x="6927267" y="4094"/>
                </a:cubicBezTo>
                <a:cubicBezTo>
                  <a:pt x="6926891" y="3386"/>
                  <a:pt x="6926355" y="2821"/>
                  <a:pt x="6925704" y="2343"/>
                </a:cubicBezTo>
                <a:cubicBezTo>
                  <a:pt x="6925502" y="2213"/>
                  <a:pt x="6925357" y="2083"/>
                  <a:pt x="6925140" y="1967"/>
                </a:cubicBezTo>
                <a:cubicBezTo>
                  <a:pt x="6924373" y="1548"/>
                  <a:pt x="6923533" y="1229"/>
                  <a:pt x="6922579" y="1229"/>
                </a:cubicBezTo>
                <a:lnTo>
                  <a:pt x="6804919" y="1229"/>
                </a:lnTo>
                <a:lnTo>
                  <a:pt x="6797192" y="1229"/>
                </a:lnTo>
                <a:lnTo>
                  <a:pt x="6758286" y="1229"/>
                </a:lnTo>
                <a:cubicBezTo>
                  <a:pt x="6755565" y="1229"/>
                  <a:pt x="6753280" y="3241"/>
                  <a:pt x="6752917" y="5932"/>
                </a:cubicBezTo>
                <a:lnTo>
                  <a:pt x="6742688" y="80085"/>
                </a:lnTo>
                <a:lnTo>
                  <a:pt x="6707573" y="80085"/>
                </a:lnTo>
                <a:lnTo>
                  <a:pt x="6707370" y="80085"/>
                </a:lnTo>
                <a:lnTo>
                  <a:pt x="6632436" y="80085"/>
                </a:lnTo>
                <a:lnTo>
                  <a:pt x="6632248" y="80085"/>
                </a:lnTo>
                <a:lnTo>
                  <a:pt x="6597161" y="80085"/>
                </a:lnTo>
                <a:lnTo>
                  <a:pt x="6587207" y="5947"/>
                </a:lnTo>
                <a:cubicBezTo>
                  <a:pt x="6586845" y="3241"/>
                  <a:pt x="6584545" y="1229"/>
                  <a:pt x="6581824" y="1229"/>
                </a:cubicBezTo>
                <a:lnTo>
                  <a:pt x="6535683" y="1229"/>
                </a:lnTo>
                <a:lnTo>
                  <a:pt x="6503012" y="1229"/>
                </a:lnTo>
                <a:lnTo>
                  <a:pt x="6423999" y="1229"/>
                </a:lnTo>
                <a:cubicBezTo>
                  <a:pt x="6421003" y="1229"/>
                  <a:pt x="6418572" y="3660"/>
                  <a:pt x="6418572" y="6655"/>
                </a:cubicBezTo>
                <a:lnTo>
                  <a:pt x="6418572" y="122623"/>
                </a:lnTo>
                <a:lnTo>
                  <a:pt x="6237713" y="298130"/>
                </a:lnTo>
                <a:lnTo>
                  <a:pt x="6145778" y="298130"/>
                </a:lnTo>
                <a:lnTo>
                  <a:pt x="5956281" y="122536"/>
                </a:lnTo>
                <a:lnTo>
                  <a:pt x="5956281" y="6655"/>
                </a:lnTo>
                <a:cubicBezTo>
                  <a:pt x="5956281" y="3660"/>
                  <a:pt x="5953850" y="1229"/>
                  <a:pt x="5950855" y="1229"/>
                </a:cubicBezTo>
                <a:lnTo>
                  <a:pt x="5915594" y="1229"/>
                </a:lnTo>
                <a:lnTo>
                  <a:pt x="5914249" y="1229"/>
                </a:lnTo>
                <a:lnTo>
                  <a:pt x="5866936" y="1229"/>
                </a:lnTo>
                <a:cubicBezTo>
                  <a:pt x="5864115" y="1229"/>
                  <a:pt x="5861771" y="3386"/>
                  <a:pt x="5861538" y="6193"/>
                </a:cubicBezTo>
                <a:cubicBezTo>
                  <a:pt x="5861062" y="11560"/>
                  <a:pt x="5850166" y="138177"/>
                  <a:pt x="5850730" y="181873"/>
                </a:cubicBezTo>
                <a:cubicBezTo>
                  <a:pt x="5850760" y="184752"/>
                  <a:pt x="5853046" y="187096"/>
                  <a:pt x="5855925" y="187227"/>
                </a:cubicBezTo>
                <a:cubicBezTo>
                  <a:pt x="5895642" y="188890"/>
                  <a:pt x="5927647" y="203721"/>
                  <a:pt x="5937472" y="225019"/>
                </a:cubicBezTo>
                <a:cubicBezTo>
                  <a:pt x="5942825" y="236622"/>
                  <a:pt x="5940654" y="249139"/>
                  <a:pt x="5931191" y="261219"/>
                </a:cubicBezTo>
                <a:cubicBezTo>
                  <a:pt x="5930049" y="262696"/>
                  <a:pt x="5929731" y="264634"/>
                  <a:pt x="5930353" y="266400"/>
                </a:cubicBezTo>
                <a:cubicBezTo>
                  <a:pt x="5930989" y="268164"/>
                  <a:pt x="5932465" y="269452"/>
                  <a:pt x="5934288" y="269872"/>
                </a:cubicBezTo>
                <a:cubicBezTo>
                  <a:pt x="5960245" y="275630"/>
                  <a:pt x="5967697" y="289014"/>
                  <a:pt x="5966192" y="298709"/>
                </a:cubicBezTo>
                <a:cubicBezTo>
                  <a:pt x="5965222" y="304988"/>
                  <a:pt x="5959942" y="311195"/>
                  <a:pt x="5950797" y="310530"/>
                </a:cubicBezTo>
                <a:cubicBezTo>
                  <a:pt x="5948671" y="310284"/>
                  <a:pt x="5946500" y="311499"/>
                  <a:pt x="5945472" y="313452"/>
                </a:cubicBezTo>
                <a:cubicBezTo>
                  <a:pt x="5944474" y="315419"/>
                  <a:pt x="5944763" y="317807"/>
                  <a:pt x="5946210" y="319486"/>
                </a:cubicBezTo>
                <a:cubicBezTo>
                  <a:pt x="5946312" y="319602"/>
                  <a:pt x="5956801" y="331929"/>
                  <a:pt x="5952476" y="342100"/>
                </a:cubicBezTo>
                <a:cubicBezTo>
                  <a:pt x="5948207" y="352142"/>
                  <a:pt x="5929904" y="358580"/>
                  <a:pt x="5900937" y="360171"/>
                </a:cubicBezTo>
                <a:cubicBezTo>
                  <a:pt x="5898535" y="360302"/>
                  <a:pt x="5896525" y="361981"/>
                  <a:pt x="5895961" y="364309"/>
                </a:cubicBezTo>
                <a:cubicBezTo>
                  <a:pt x="5895396" y="366624"/>
                  <a:pt x="5896423" y="369055"/>
                  <a:pt x="5898492" y="370256"/>
                </a:cubicBezTo>
                <a:cubicBezTo>
                  <a:pt x="5916000" y="380514"/>
                  <a:pt x="5923640" y="393609"/>
                  <a:pt x="5918401" y="404446"/>
                </a:cubicBezTo>
                <a:cubicBezTo>
                  <a:pt x="5911354" y="419001"/>
                  <a:pt x="5883444" y="426568"/>
                  <a:pt x="5845566" y="411868"/>
                </a:cubicBezTo>
                <a:cubicBezTo>
                  <a:pt x="5843424" y="411015"/>
                  <a:pt x="5840964" y="411637"/>
                  <a:pt x="5839475" y="413417"/>
                </a:cubicBezTo>
                <a:cubicBezTo>
                  <a:pt x="5837969" y="415168"/>
                  <a:pt x="5837753" y="417686"/>
                  <a:pt x="5838911" y="419668"/>
                </a:cubicBezTo>
                <a:cubicBezTo>
                  <a:pt x="5843179" y="426959"/>
                  <a:pt x="5847114" y="437074"/>
                  <a:pt x="5841571" y="443874"/>
                </a:cubicBezTo>
                <a:cubicBezTo>
                  <a:pt x="5835452" y="451398"/>
                  <a:pt x="5819666" y="453293"/>
                  <a:pt x="5804792" y="448272"/>
                </a:cubicBezTo>
                <a:cubicBezTo>
                  <a:pt x="5789384" y="443063"/>
                  <a:pt x="5779921" y="432140"/>
                  <a:pt x="5779487" y="419016"/>
                </a:cubicBezTo>
                <a:cubicBezTo>
                  <a:pt x="5779415" y="417077"/>
                  <a:pt x="5778314" y="415312"/>
                  <a:pt x="5776578" y="414401"/>
                </a:cubicBezTo>
                <a:cubicBezTo>
                  <a:pt x="5774842" y="413503"/>
                  <a:pt x="5772758" y="413591"/>
                  <a:pt x="5771123" y="414661"/>
                </a:cubicBezTo>
                <a:cubicBezTo>
                  <a:pt x="5763962" y="419262"/>
                  <a:pt x="5756786" y="417120"/>
                  <a:pt x="5753168" y="413171"/>
                </a:cubicBezTo>
                <a:cubicBezTo>
                  <a:pt x="5749478" y="409149"/>
                  <a:pt x="5747988" y="401697"/>
                  <a:pt x="5754861" y="392886"/>
                </a:cubicBezTo>
                <a:cubicBezTo>
                  <a:pt x="5756380" y="390947"/>
                  <a:pt x="5756395" y="388212"/>
                  <a:pt x="5754890" y="386259"/>
                </a:cubicBezTo>
                <a:cubicBezTo>
                  <a:pt x="5753400" y="384306"/>
                  <a:pt x="5750796" y="383582"/>
                  <a:pt x="5748509" y="384537"/>
                </a:cubicBezTo>
                <a:cubicBezTo>
                  <a:pt x="5734243" y="390441"/>
                  <a:pt x="5722855" y="384956"/>
                  <a:pt x="5719006" y="376521"/>
                </a:cubicBezTo>
                <a:cubicBezTo>
                  <a:pt x="5715881" y="369678"/>
                  <a:pt x="5717532" y="359072"/>
                  <a:pt x="5732463" y="351591"/>
                </a:cubicBezTo>
                <a:cubicBezTo>
                  <a:pt x="5734720" y="350464"/>
                  <a:pt x="5735906" y="347916"/>
                  <a:pt x="5735299" y="345456"/>
                </a:cubicBezTo>
                <a:cubicBezTo>
                  <a:pt x="5734706" y="342997"/>
                  <a:pt x="5732347" y="341435"/>
                  <a:pt x="5729960" y="341319"/>
                </a:cubicBezTo>
                <a:cubicBezTo>
                  <a:pt x="5710138" y="341536"/>
                  <a:pt x="5697144" y="332203"/>
                  <a:pt x="5694816" y="323219"/>
                </a:cubicBezTo>
                <a:cubicBezTo>
                  <a:pt x="5693050" y="316432"/>
                  <a:pt x="5697347" y="309864"/>
                  <a:pt x="5706926" y="304727"/>
                </a:cubicBezTo>
                <a:cubicBezTo>
                  <a:pt x="5709125" y="303555"/>
                  <a:pt x="5710225" y="301024"/>
                  <a:pt x="5709617" y="298607"/>
                </a:cubicBezTo>
                <a:cubicBezTo>
                  <a:pt x="5708995" y="296191"/>
                  <a:pt x="5706564" y="294614"/>
                  <a:pt x="5704307" y="294527"/>
                </a:cubicBezTo>
                <a:lnTo>
                  <a:pt x="5704003" y="294527"/>
                </a:lnTo>
                <a:cubicBezTo>
                  <a:pt x="5682285" y="294527"/>
                  <a:pt x="5669249" y="277917"/>
                  <a:pt x="5667975" y="262204"/>
                </a:cubicBezTo>
                <a:cubicBezTo>
                  <a:pt x="5667557" y="257010"/>
                  <a:pt x="5667817" y="239806"/>
                  <a:pt x="5688694" y="236564"/>
                </a:cubicBezTo>
                <a:cubicBezTo>
                  <a:pt x="5690953" y="236232"/>
                  <a:pt x="5692745" y="234510"/>
                  <a:pt x="5693194" y="232297"/>
                </a:cubicBezTo>
                <a:cubicBezTo>
                  <a:pt x="5693643" y="230068"/>
                  <a:pt x="5692659" y="227796"/>
                  <a:pt x="5690721" y="226610"/>
                </a:cubicBezTo>
                <a:cubicBezTo>
                  <a:pt x="5684426" y="222704"/>
                  <a:pt x="5681172" y="217437"/>
                  <a:pt x="5681518" y="211766"/>
                </a:cubicBezTo>
                <a:cubicBezTo>
                  <a:pt x="5681880" y="206123"/>
                  <a:pt x="5685772" y="201087"/>
                  <a:pt x="5691935" y="198280"/>
                </a:cubicBezTo>
                <a:cubicBezTo>
                  <a:pt x="5704292" y="192624"/>
                  <a:pt x="5722220" y="197254"/>
                  <a:pt x="5739871" y="210695"/>
                </a:cubicBezTo>
                <a:cubicBezTo>
                  <a:pt x="5741680" y="212055"/>
                  <a:pt x="5744139" y="212170"/>
                  <a:pt x="5746049" y="210956"/>
                </a:cubicBezTo>
                <a:cubicBezTo>
                  <a:pt x="5747959" y="209754"/>
                  <a:pt x="5748929" y="207497"/>
                  <a:pt x="5748480" y="205298"/>
                </a:cubicBezTo>
                <a:cubicBezTo>
                  <a:pt x="5745717" y="191654"/>
                  <a:pt x="5746830" y="182090"/>
                  <a:pt x="5751808" y="176866"/>
                </a:cubicBezTo>
                <a:cubicBezTo>
                  <a:pt x="5759911" y="168359"/>
                  <a:pt x="5779068" y="169994"/>
                  <a:pt x="5794853" y="172352"/>
                </a:cubicBezTo>
                <a:cubicBezTo>
                  <a:pt x="5796459" y="172642"/>
                  <a:pt x="5798123" y="172091"/>
                  <a:pt x="5799337" y="170992"/>
                </a:cubicBezTo>
                <a:cubicBezTo>
                  <a:pt x="5800538" y="169878"/>
                  <a:pt x="5801175" y="168273"/>
                  <a:pt x="5801074" y="166638"/>
                </a:cubicBezTo>
                <a:cubicBezTo>
                  <a:pt x="5799496" y="142127"/>
                  <a:pt x="5799237" y="103973"/>
                  <a:pt x="5798976" y="67063"/>
                </a:cubicBezTo>
                <a:cubicBezTo>
                  <a:pt x="5798845" y="46069"/>
                  <a:pt x="5798701" y="25132"/>
                  <a:pt x="5798325" y="6554"/>
                </a:cubicBezTo>
                <a:cubicBezTo>
                  <a:pt x="5798267" y="3588"/>
                  <a:pt x="5795851" y="1229"/>
                  <a:pt x="5792900" y="1229"/>
                </a:cubicBezTo>
                <a:lnTo>
                  <a:pt x="5536252" y="1229"/>
                </a:lnTo>
                <a:cubicBezTo>
                  <a:pt x="5533257" y="1229"/>
                  <a:pt x="5530826" y="3660"/>
                  <a:pt x="5530826" y="6655"/>
                </a:cubicBezTo>
                <a:cubicBezTo>
                  <a:pt x="5530826" y="9650"/>
                  <a:pt x="5533257" y="12081"/>
                  <a:pt x="5536252" y="12081"/>
                </a:cubicBezTo>
                <a:cubicBezTo>
                  <a:pt x="5548913" y="12081"/>
                  <a:pt x="5555047" y="16277"/>
                  <a:pt x="5556435" y="19880"/>
                </a:cubicBezTo>
                <a:cubicBezTo>
                  <a:pt x="5557029" y="21428"/>
                  <a:pt x="5556740" y="22846"/>
                  <a:pt x="5555625" y="23858"/>
                </a:cubicBezTo>
                <a:cubicBezTo>
                  <a:pt x="5553455" y="25856"/>
                  <a:pt x="5547899" y="26694"/>
                  <a:pt x="5539436" y="22498"/>
                </a:cubicBezTo>
                <a:cubicBezTo>
                  <a:pt x="5537047" y="21312"/>
                  <a:pt x="5534183" y="22050"/>
                  <a:pt x="5532620" y="24191"/>
                </a:cubicBezTo>
                <a:cubicBezTo>
                  <a:pt x="5531072" y="26361"/>
                  <a:pt x="5531303" y="29328"/>
                  <a:pt x="5533184" y="31209"/>
                </a:cubicBezTo>
                <a:cubicBezTo>
                  <a:pt x="5539507" y="37517"/>
                  <a:pt x="5542734" y="44651"/>
                  <a:pt x="5542576" y="46850"/>
                </a:cubicBezTo>
                <a:cubicBezTo>
                  <a:pt x="5542198" y="46590"/>
                  <a:pt x="5539421" y="46864"/>
                  <a:pt x="5532345" y="44275"/>
                </a:cubicBezTo>
                <a:cubicBezTo>
                  <a:pt x="5529973" y="43450"/>
                  <a:pt x="5527295" y="44303"/>
                  <a:pt x="5525907" y="46460"/>
                </a:cubicBezTo>
                <a:cubicBezTo>
                  <a:pt x="5524546" y="48601"/>
                  <a:pt x="5524851" y="51408"/>
                  <a:pt x="5526660" y="53216"/>
                </a:cubicBezTo>
                <a:cubicBezTo>
                  <a:pt x="5531825" y="58381"/>
                  <a:pt x="5531146" y="64835"/>
                  <a:pt x="5527803" y="68539"/>
                </a:cubicBezTo>
                <a:cubicBezTo>
                  <a:pt x="5523939" y="72865"/>
                  <a:pt x="5515186" y="74457"/>
                  <a:pt x="5503249" y="64791"/>
                </a:cubicBezTo>
                <a:cubicBezTo>
                  <a:pt x="5501136" y="63113"/>
                  <a:pt x="5498113" y="63199"/>
                  <a:pt x="5496145" y="65037"/>
                </a:cubicBezTo>
                <a:cubicBezTo>
                  <a:pt x="5494162" y="66861"/>
                  <a:pt x="5493844" y="69870"/>
                  <a:pt x="5495364" y="72098"/>
                </a:cubicBezTo>
                <a:cubicBezTo>
                  <a:pt x="5505318" y="86537"/>
                  <a:pt x="5503466" y="90720"/>
                  <a:pt x="5503437" y="90748"/>
                </a:cubicBezTo>
                <a:cubicBezTo>
                  <a:pt x="5503119" y="91067"/>
                  <a:pt x="5500789" y="91616"/>
                  <a:pt x="5496492" y="90314"/>
                </a:cubicBezTo>
                <a:cubicBezTo>
                  <a:pt x="5488709" y="87927"/>
                  <a:pt x="5479607" y="80996"/>
                  <a:pt x="5478493" y="74500"/>
                </a:cubicBezTo>
                <a:cubicBezTo>
                  <a:pt x="5478103" y="72243"/>
                  <a:pt x="5476351" y="70463"/>
                  <a:pt x="5474094" y="70073"/>
                </a:cubicBezTo>
                <a:cubicBezTo>
                  <a:pt x="5471838" y="69667"/>
                  <a:pt x="5469579" y="70738"/>
                  <a:pt x="5468437" y="72720"/>
                </a:cubicBezTo>
                <a:cubicBezTo>
                  <a:pt x="5466180" y="76655"/>
                  <a:pt x="5460624" y="79622"/>
                  <a:pt x="5455488" y="79637"/>
                </a:cubicBezTo>
                <a:cubicBezTo>
                  <a:pt x="5454445" y="79521"/>
                  <a:pt x="5451349" y="79449"/>
                  <a:pt x="5450293" y="77596"/>
                </a:cubicBezTo>
                <a:cubicBezTo>
                  <a:pt x="5449744" y="76627"/>
                  <a:pt x="5448369" y="72764"/>
                  <a:pt x="5453968" y="63084"/>
                </a:cubicBezTo>
                <a:cubicBezTo>
                  <a:pt x="5455212" y="60914"/>
                  <a:pt x="5454821" y="58180"/>
                  <a:pt x="5453027" y="56457"/>
                </a:cubicBezTo>
                <a:cubicBezTo>
                  <a:pt x="5451219" y="54721"/>
                  <a:pt x="5448457" y="54461"/>
                  <a:pt x="5446358" y="55792"/>
                </a:cubicBezTo>
                <a:cubicBezTo>
                  <a:pt x="5440367" y="59597"/>
                  <a:pt x="5435940" y="59959"/>
                  <a:pt x="5434666" y="58353"/>
                </a:cubicBezTo>
                <a:cubicBezTo>
                  <a:pt x="5432582" y="55748"/>
                  <a:pt x="5433726" y="45852"/>
                  <a:pt x="5445866" y="33712"/>
                </a:cubicBezTo>
                <a:cubicBezTo>
                  <a:pt x="5447703" y="31874"/>
                  <a:pt x="5447978" y="28966"/>
                  <a:pt x="5446503" y="26810"/>
                </a:cubicBezTo>
                <a:cubicBezTo>
                  <a:pt x="5445028" y="24655"/>
                  <a:pt x="5442205" y="23858"/>
                  <a:pt x="5439846" y="24901"/>
                </a:cubicBezTo>
                <a:cubicBezTo>
                  <a:pt x="5437545" y="25899"/>
                  <a:pt x="5433379" y="26232"/>
                  <a:pt x="5429168" y="23845"/>
                </a:cubicBezTo>
                <a:cubicBezTo>
                  <a:pt x="5423888" y="20850"/>
                  <a:pt x="5420371" y="14497"/>
                  <a:pt x="5419315" y="5975"/>
                </a:cubicBezTo>
                <a:cubicBezTo>
                  <a:pt x="5419301" y="5874"/>
                  <a:pt x="5419185" y="5816"/>
                  <a:pt x="5419157" y="5701"/>
                </a:cubicBezTo>
                <a:cubicBezTo>
                  <a:pt x="5418940" y="4513"/>
                  <a:pt x="5418418" y="3472"/>
                  <a:pt x="5417580" y="2691"/>
                </a:cubicBezTo>
                <a:cubicBezTo>
                  <a:pt x="5417478" y="2604"/>
                  <a:pt x="5417377" y="2561"/>
                  <a:pt x="5417275" y="2488"/>
                </a:cubicBezTo>
                <a:cubicBezTo>
                  <a:pt x="5416349" y="1736"/>
                  <a:pt x="5415220" y="1229"/>
                  <a:pt x="5413948" y="1229"/>
                </a:cubicBezTo>
                <a:lnTo>
                  <a:pt x="5413933" y="1229"/>
                </a:lnTo>
                <a:cubicBezTo>
                  <a:pt x="5413701" y="1229"/>
                  <a:pt x="5413484" y="1244"/>
                  <a:pt x="5413268" y="1273"/>
                </a:cubicBezTo>
                <a:cubicBezTo>
                  <a:pt x="5413006" y="1302"/>
                  <a:pt x="5412790" y="1447"/>
                  <a:pt x="5412559" y="1518"/>
                </a:cubicBezTo>
                <a:cubicBezTo>
                  <a:pt x="5412196" y="1606"/>
                  <a:pt x="5411864" y="1693"/>
                  <a:pt x="5411546" y="1852"/>
                </a:cubicBezTo>
                <a:cubicBezTo>
                  <a:pt x="5411214" y="2010"/>
                  <a:pt x="5410952" y="2228"/>
                  <a:pt x="5410662" y="2431"/>
                </a:cubicBezTo>
                <a:cubicBezTo>
                  <a:pt x="5410404" y="2647"/>
                  <a:pt x="5410142" y="2850"/>
                  <a:pt x="5409911" y="3096"/>
                </a:cubicBezTo>
                <a:cubicBezTo>
                  <a:pt x="5409679" y="3371"/>
                  <a:pt x="5409506" y="3660"/>
                  <a:pt x="5409332" y="3964"/>
                </a:cubicBezTo>
                <a:cubicBezTo>
                  <a:pt x="5409145" y="4254"/>
                  <a:pt x="5408985" y="4543"/>
                  <a:pt x="5408869" y="4861"/>
                </a:cubicBezTo>
                <a:cubicBezTo>
                  <a:pt x="5408754" y="5223"/>
                  <a:pt x="5408710" y="5570"/>
                  <a:pt x="5408652" y="5947"/>
                </a:cubicBezTo>
                <a:cubicBezTo>
                  <a:pt x="5408623" y="6178"/>
                  <a:pt x="5408507" y="6409"/>
                  <a:pt x="5408507" y="6655"/>
                </a:cubicBezTo>
                <a:lnTo>
                  <a:pt x="5408507" y="299504"/>
                </a:lnTo>
                <a:lnTo>
                  <a:pt x="5320522" y="418249"/>
                </a:lnTo>
                <a:lnTo>
                  <a:pt x="5304477" y="397762"/>
                </a:lnTo>
                <a:cubicBezTo>
                  <a:pt x="5304188" y="395823"/>
                  <a:pt x="5302944" y="394216"/>
                  <a:pt x="5301164" y="393536"/>
                </a:cubicBezTo>
                <a:lnTo>
                  <a:pt x="5223885" y="294817"/>
                </a:lnTo>
                <a:cubicBezTo>
                  <a:pt x="5222858" y="293515"/>
                  <a:pt x="5221280" y="292747"/>
                  <a:pt x="5219617" y="292747"/>
                </a:cubicBezTo>
                <a:lnTo>
                  <a:pt x="5098369" y="292747"/>
                </a:lnTo>
                <a:cubicBezTo>
                  <a:pt x="5096647" y="292747"/>
                  <a:pt x="5095041" y="293543"/>
                  <a:pt x="5094013" y="294932"/>
                </a:cubicBezTo>
                <a:lnTo>
                  <a:pt x="5024346" y="388372"/>
                </a:lnTo>
                <a:cubicBezTo>
                  <a:pt x="5024143" y="388530"/>
                  <a:pt x="5024070" y="388806"/>
                  <a:pt x="5023897" y="388994"/>
                </a:cubicBezTo>
                <a:lnTo>
                  <a:pt x="5022927" y="390296"/>
                </a:lnTo>
                <a:lnTo>
                  <a:pt x="4947950" y="294817"/>
                </a:lnTo>
                <a:cubicBezTo>
                  <a:pt x="4946923" y="293515"/>
                  <a:pt x="4945361" y="292747"/>
                  <a:pt x="4943695" y="292747"/>
                </a:cubicBezTo>
                <a:lnTo>
                  <a:pt x="4818035" y="292747"/>
                </a:lnTo>
                <a:cubicBezTo>
                  <a:pt x="4816315" y="292747"/>
                  <a:pt x="4814706" y="293543"/>
                  <a:pt x="4813680" y="294932"/>
                </a:cubicBezTo>
                <a:lnTo>
                  <a:pt x="4722498" y="417613"/>
                </a:lnTo>
                <a:lnTo>
                  <a:pt x="4638378" y="293804"/>
                </a:lnTo>
                <a:lnTo>
                  <a:pt x="4638378" y="6655"/>
                </a:lnTo>
                <a:cubicBezTo>
                  <a:pt x="4638378" y="3660"/>
                  <a:pt x="4635959" y="1229"/>
                  <a:pt x="4632951" y="1229"/>
                </a:cubicBezTo>
                <a:lnTo>
                  <a:pt x="5425" y="1229"/>
                </a:lnTo>
                <a:cubicBezTo>
                  <a:pt x="2430" y="1229"/>
                  <a:pt x="0" y="3660"/>
                  <a:pt x="0" y="6655"/>
                </a:cubicBezTo>
                <a:cubicBezTo>
                  <a:pt x="0" y="9650"/>
                  <a:pt x="2430" y="12081"/>
                  <a:pt x="5425" y="12081"/>
                </a:cubicBezTo>
                <a:lnTo>
                  <a:pt x="4627525" y="12081"/>
                </a:lnTo>
                <a:lnTo>
                  <a:pt x="4627525" y="295467"/>
                </a:lnTo>
                <a:cubicBezTo>
                  <a:pt x="4627525" y="296553"/>
                  <a:pt x="4627856" y="297623"/>
                  <a:pt x="4628465" y="298521"/>
                </a:cubicBezTo>
                <a:lnTo>
                  <a:pt x="4713209" y="423241"/>
                </a:lnTo>
                <a:cubicBezTo>
                  <a:pt x="4712283" y="424225"/>
                  <a:pt x="4711689" y="425527"/>
                  <a:pt x="4711689" y="426974"/>
                </a:cubicBezTo>
                <a:lnTo>
                  <a:pt x="4711689" y="448995"/>
                </a:lnTo>
                <a:cubicBezTo>
                  <a:pt x="4711689" y="451904"/>
                  <a:pt x="4714005" y="454234"/>
                  <a:pt x="4716870" y="454363"/>
                </a:cubicBezTo>
                <a:lnTo>
                  <a:pt x="4716870" y="460166"/>
                </a:lnTo>
                <a:lnTo>
                  <a:pt x="4708694" y="460166"/>
                </a:lnTo>
                <a:cubicBezTo>
                  <a:pt x="4705699" y="460166"/>
                  <a:pt x="4703269" y="462596"/>
                  <a:pt x="4703269" y="465591"/>
                </a:cubicBezTo>
                <a:cubicBezTo>
                  <a:pt x="4703269" y="468586"/>
                  <a:pt x="4705699" y="471017"/>
                  <a:pt x="4708694" y="471017"/>
                </a:cubicBezTo>
                <a:lnTo>
                  <a:pt x="4716870" y="471017"/>
                </a:lnTo>
                <a:lnTo>
                  <a:pt x="4716870" y="478787"/>
                </a:lnTo>
                <a:cubicBezTo>
                  <a:pt x="4716870" y="481782"/>
                  <a:pt x="4719300" y="484213"/>
                  <a:pt x="4722294" y="484213"/>
                </a:cubicBezTo>
                <a:cubicBezTo>
                  <a:pt x="4725289" y="484213"/>
                  <a:pt x="4727721" y="481782"/>
                  <a:pt x="4727721" y="478787"/>
                </a:cubicBezTo>
                <a:lnTo>
                  <a:pt x="4727721" y="471017"/>
                </a:lnTo>
                <a:lnTo>
                  <a:pt x="4735895" y="471017"/>
                </a:lnTo>
                <a:cubicBezTo>
                  <a:pt x="4738891" y="471017"/>
                  <a:pt x="4741321" y="468586"/>
                  <a:pt x="4741321" y="465591"/>
                </a:cubicBezTo>
                <a:cubicBezTo>
                  <a:pt x="4741321" y="462596"/>
                  <a:pt x="4738891" y="460166"/>
                  <a:pt x="4735895" y="460166"/>
                </a:cubicBezTo>
                <a:lnTo>
                  <a:pt x="4727721" y="460166"/>
                </a:lnTo>
                <a:lnTo>
                  <a:pt x="4727721" y="454363"/>
                </a:lnTo>
                <a:cubicBezTo>
                  <a:pt x="4730600" y="454234"/>
                  <a:pt x="4732901" y="451904"/>
                  <a:pt x="4732901" y="448995"/>
                </a:cubicBezTo>
                <a:lnTo>
                  <a:pt x="4732901" y="426974"/>
                </a:lnTo>
                <a:cubicBezTo>
                  <a:pt x="4732901" y="425657"/>
                  <a:pt x="4732380" y="424500"/>
                  <a:pt x="4731598" y="423560"/>
                </a:cubicBezTo>
                <a:lnTo>
                  <a:pt x="4746139" y="403983"/>
                </a:lnTo>
                <a:lnTo>
                  <a:pt x="5011787" y="403983"/>
                </a:lnTo>
                <a:lnTo>
                  <a:pt x="5011787" y="414762"/>
                </a:lnTo>
                <a:cubicBezTo>
                  <a:pt x="5011787" y="417686"/>
                  <a:pt x="5014087" y="420014"/>
                  <a:pt x="5016966" y="420130"/>
                </a:cubicBezTo>
                <a:lnTo>
                  <a:pt x="5016966" y="424890"/>
                </a:lnTo>
                <a:lnTo>
                  <a:pt x="5009428" y="424890"/>
                </a:lnTo>
                <a:cubicBezTo>
                  <a:pt x="5006434" y="424890"/>
                  <a:pt x="5004004" y="427322"/>
                  <a:pt x="5004004" y="430317"/>
                </a:cubicBezTo>
                <a:cubicBezTo>
                  <a:pt x="5004004" y="433312"/>
                  <a:pt x="5006434" y="435742"/>
                  <a:pt x="5009428" y="435742"/>
                </a:cubicBezTo>
                <a:lnTo>
                  <a:pt x="5016966" y="435742"/>
                </a:lnTo>
                <a:lnTo>
                  <a:pt x="5016966" y="444554"/>
                </a:lnTo>
                <a:cubicBezTo>
                  <a:pt x="5016966" y="447548"/>
                  <a:pt x="5019397" y="449980"/>
                  <a:pt x="5022391" y="449980"/>
                </a:cubicBezTo>
                <a:cubicBezTo>
                  <a:pt x="5025387" y="449980"/>
                  <a:pt x="5027819" y="447548"/>
                  <a:pt x="5027819" y="444554"/>
                </a:cubicBezTo>
                <a:lnTo>
                  <a:pt x="5027819" y="435742"/>
                </a:lnTo>
                <a:lnTo>
                  <a:pt x="5036629" y="435742"/>
                </a:lnTo>
                <a:cubicBezTo>
                  <a:pt x="5039625" y="435742"/>
                  <a:pt x="5042056" y="433312"/>
                  <a:pt x="5042056" y="430317"/>
                </a:cubicBezTo>
                <a:cubicBezTo>
                  <a:pt x="5042056" y="427322"/>
                  <a:pt x="5039625" y="424890"/>
                  <a:pt x="5036629" y="424890"/>
                </a:cubicBezTo>
                <a:lnTo>
                  <a:pt x="5027819" y="424890"/>
                </a:lnTo>
                <a:lnTo>
                  <a:pt x="5027819" y="420130"/>
                </a:lnTo>
                <a:cubicBezTo>
                  <a:pt x="5030683" y="420014"/>
                  <a:pt x="5032984" y="417686"/>
                  <a:pt x="5032984" y="414762"/>
                </a:cubicBezTo>
                <a:lnTo>
                  <a:pt x="5032984" y="403983"/>
                </a:lnTo>
                <a:lnTo>
                  <a:pt x="5295564" y="403983"/>
                </a:lnTo>
                <a:lnTo>
                  <a:pt x="5311133" y="423864"/>
                </a:lnTo>
                <a:cubicBezTo>
                  <a:pt x="5310495" y="424760"/>
                  <a:pt x="5310033" y="425788"/>
                  <a:pt x="5310033" y="426974"/>
                </a:cubicBezTo>
                <a:lnTo>
                  <a:pt x="5310033" y="448995"/>
                </a:lnTo>
                <a:cubicBezTo>
                  <a:pt x="5310033" y="451904"/>
                  <a:pt x="5312333" y="454234"/>
                  <a:pt x="5315212" y="454363"/>
                </a:cubicBezTo>
                <a:lnTo>
                  <a:pt x="5315212" y="460166"/>
                </a:lnTo>
                <a:lnTo>
                  <a:pt x="5307038" y="460166"/>
                </a:lnTo>
                <a:cubicBezTo>
                  <a:pt x="5304043" y="460166"/>
                  <a:pt x="5301611" y="462596"/>
                  <a:pt x="5301611" y="465591"/>
                </a:cubicBezTo>
                <a:cubicBezTo>
                  <a:pt x="5301611" y="468586"/>
                  <a:pt x="5304043" y="471017"/>
                  <a:pt x="5307038" y="471017"/>
                </a:cubicBezTo>
                <a:lnTo>
                  <a:pt x="5315212" y="471017"/>
                </a:lnTo>
                <a:lnTo>
                  <a:pt x="5315212" y="478787"/>
                </a:lnTo>
                <a:cubicBezTo>
                  <a:pt x="5315212" y="481782"/>
                  <a:pt x="5317643" y="484213"/>
                  <a:pt x="5320638" y="484213"/>
                </a:cubicBezTo>
                <a:cubicBezTo>
                  <a:pt x="5323634" y="484213"/>
                  <a:pt x="5326064" y="481782"/>
                  <a:pt x="5326064" y="478787"/>
                </a:cubicBezTo>
                <a:lnTo>
                  <a:pt x="5326064" y="471017"/>
                </a:lnTo>
                <a:lnTo>
                  <a:pt x="5334239" y="471017"/>
                </a:lnTo>
                <a:cubicBezTo>
                  <a:pt x="5337234" y="471017"/>
                  <a:pt x="5339664" y="468586"/>
                  <a:pt x="5339664" y="465591"/>
                </a:cubicBezTo>
                <a:cubicBezTo>
                  <a:pt x="5339664" y="462596"/>
                  <a:pt x="5337234" y="460166"/>
                  <a:pt x="5334239" y="460166"/>
                </a:cubicBezTo>
                <a:lnTo>
                  <a:pt x="5326064" y="460166"/>
                </a:lnTo>
                <a:lnTo>
                  <a:pt x="5326064" y="454363"/>
                </a:lnTo>
                <a:cubicBezTo>
                  <a:pt x="5328944" y="454234"/>
                  <a:pt x="5331244" y="451904"/>
                  <a:pt x="5331244" y="448995"/>
                </a:cubicBezTo>
                <a:lnTo>
                  <a:pt x="5331244" y="426974"/>
                </a:lnTo>
                <a:cubicBezTo>
                  <a:pt x="5331244" y="425700"/>
                  <a:pt x="5330737" y="424587"/>
                  <a:pt x="5330015" y="423675"/>
                </a:cubicBezTo>
                <a:lnTo>
                  <a:pt x="5418288" y="304525"/>
                </a:lnTo>
                <a:cubicBezTo>
                  <a:pt x="5418981" y="303585"/>
                  <a:pt x="5419359" y="302456"/>
                  <a:pt x="5419359" y="301298"/>
                </a:cubicBezTo>
                <a:lnTo>
                  <a:pt x="5419359" y="29877"/>
                </a:lnTo>
                <a:cubicBezTo>
                  <a:pt x="5420763" y="31136"/>
                  <a:pt x="5422180" y="32367"/>
                  <a:pt x="5423802" y="33278"/>
                </a:cubicBezTo>
                <a:cubicBezTo>
                  <a:pt x="5425769" y="34392"/>
                  <a:pt x="5427881" y="35231"/>
                  <a:pt x="5430023" y="35781"/>
                </a:cubicBezTo>
                <a:cubicBezTo>
                  <a:pt x="5421443" y="48384"/>
                  <a:pt x="5421543" y="59337"/>
                  <a:pt x="5426188" y="65125"/>
                </a:cubicBezTo>
                <a:cubicBezTo>
                  <a:pt x="5428807" y="68394"/>
                  <a:pt x="5433262" y="70608"/>
                  <a:pt x="5439441" y="69943"/>
                </a:cubicBezTo>
                <a:cubicBezTo>
                  <a:pt x="5438314" y="75007"/>
                  <a:pt x="5438791" y="79391"/>
                  <a:pt x="5440888" y="83022"/>
                </a:cubicBezTo>
                <a:cubicBezTo>
                  <a:pt x="5443638" y="87768"/>
                  <a:pt x="5448948" y="90488"/>
                  <a:pt x="5455473" y="90488"/>
                </a:cubicBezTo>
                <a:lnTo>
                  <a:pt x="5455517" y="90488"/>
                </a:lnTo>
                <a:cubicBezTo>
                  <a:pt x="5461187" y="90474"/>
                  <a:pt x="5466946" y="88448"/>
                  <a:pt x="5471460" y="85105"/>
                </a:cubicBezTo>
                <a:cubicBezTo>
                  <a:pt x="5476930" y="93266"/>
                  <a:pt x="5487175" y="99502"/>
                  <a:pt x="5496145" y="101412"/>
                </a:cubicBezTo>
                <a:cubicBezTo>
                  <a:pt x="5506214" y="103625"/>
                  <a:pt x="5510686" y="99429"/>
                  <a:pt x="5512466" y="96767"/>
                </a:cubicBezTo>
                <a:cubicBezTo>
                  <a:pt x="5514954" y="93048"/>
                  <a:pt x="5515128" y="88129"/>
                  <a:pt x="5512972" y="81922"/>
                </a:cubicBezTo>
                <a:cubicBezTo>
                  <a:pt x="5522695" y="84324"/>
                  <a:pt x="5530899" y="81315"/>
                  <a:pt x="5535877" y="75802"/>
                </a:cubicBezTo>
                <a:cubicBezTo>
                  <a:pt x="5540550" y="70593"/>
                  <a:pt x="5542155" y="63823"/>
                  <a:pt x="5540824" y="57355"/>
                </a:cubicBezTo>
                <a:cubicBezTo>
                  <a:pt x="5544992" y="57586"/>
                  <a:pt x="5549333" y="56544"/>
                  <a:pt x="5551805" y="52637"/>
                </a:cubicBezTo>
                <a:cubicBezTo>
                  <a:pt x="5554743" y="48051"/>
                  <a:pt x="5553310" y="41975"/>
                  <a:pt x="5550374" y="36345"/>
                </a:cubicBezTo>
                <a:cubicBezTo>
                  <a:pt x="5555351" y="36331"/>
                  <a:pt x="5559692" y="34855"/>
                  <a:pt x="5562947" y="31874"/>
                </a:cubicBezTo>
                <a:cubicBezTo>
                  <a:pt x="5567403" y="27795"/>
                  <a:pt x="5568777" y="21688"/>
                  <a:pt x="5566551" y="15959"/>
                </a:cubicBezTo>
                <a:cubicBezTo>
                  <a:pt x="5565985" y="14512"/>
                  <a:pt x="5564929" y="13339"/>
                  <a:pt x="5564003" y="12081"/>
                </a:cubicBezTo>
                <a:lnTo>
                  <a:pt x="5787574" y="12081"/>
                </a:lnTo>
                <a:cubicBezTo>
                  <a:pt x="5787879" y="29255"/>
                  <a:pt x="5788009" y="48167"/>
                  <a:pt x="5788125" y="67136"/>
                </a:cubicBezTo>
                <a:cubicBezTo>
                  <a:pt x="5788356" y="101051"/>
                  <a:pt x="5788602" y="135992"/>
                  <a:pt x="5789861" y="160719"/>
                </a:cubicBezTo>
                <a:cubicBezTo>
                  <a:pt x="5772253" y="158549"/>
                  <a:pt x="5754138" y="158650"/>
                  <a:pt x="5743951" y="169387"/>
                </a:cubicBezTo>
                <a:cubicBezTo>
                  <a:pt x="5738223" y="175406"/>
                  <a:pt x="5735661" y="183884"/>
                  <a:pt x="5736211" y="195112"/>
                </a:cubicBezTo>
                <a:cubicBezTo>
                  <a:pt x="5711556" y="180455"/>
                  <a:pt x="5694237" y="185288"/>
                  <a:pt x="5687422" y="188398"/>
                </a:cubicBezTo>
                <a:cubicBezTo>
                  <a:pt x="5677713" y="192855"/>
                  <a:pt x="5671288" y="201536"/>
                  <a:pt x="5670696" y="211086"/>
                </a:cubicBezTo>
                <a:cubicBezTo>
                  <a:pt x="5670290" y="217510"/>
                  <a:pt x="5672432" y="223615"/>
                  <a:pt x="5676758" y="228781"/>
                </a:cubicBezTo>
                <a:cubicBezTo>
                  <a:pt x="5663360" y="234597"/>
                  <a:pt x="5655880" y="247199"/>
                  <a:pt x="5657167" y="263072"/>
                </a:cubicBezTo>
                <a:cubicBezTo>
                  <a:pt x="5658528" y="280145"/>
                  <a:pt x="5670465" y="298028"/>
                  <a:pt x="5690605" y="303613"/>
                </a:cubicBezTo>
                <a:cubicBezTo>
                  <a:pt x="5684571" y="310167"/>
                  <a:pt x="5682242" y="318010"/>
                  <a:pt x="5684311" y="325953"/>
                </a:cubicBezTo>
                <a:cubicBezTo>
                  <a:pt x="5687406" y="337904"/>
                  <a:pt x="5699546" y="347193"/>
                  <a:pt x="5715260" y="350695"/>
                </a:cubicBezTo>
                <a:cubicBezTo>
                  <a:pt x="5705957" y="360273"/>
                  <a:pt x="5704987" y="371949"/>
                  <a:pt x="5709125" y="381007"/>
                </a:cubicBezTo>
                <a:cubicBezTo>
                  <a:pt x="5713755" y="391178"/>
                  <a:pt x="5725518" y="399079"/>
                  <a:pt x="5740218" y="397689"/>
                </a:cubicBezTo>
                <a:cubicBezTo>
                  <a:pt x="5737441" y="407225"/>
                  <a:pt x="5740565" y="415472"/>
                  <a:pt x="5745168" y="420506"/>
                </a:cubicBezTo>
                <a:cubicBezTo>
                  <a:pt x="5751475" y="427380"/>
                  <a:pt x="5760807" y="429695"/>
                  <a:pt x="5769663" y="427134"/>
                </a:cubicBezTo>
                <a:cubicBezTo>
                  <a:pt x="5773049" y="441400"/>
                  <a:pt x="5784420" y="452845"/>
                  <a:pt x="5801320" y="458559"/>
                </a:cubicBezTo>
                <a:cubicBezTo>
                  <a:pt x="5820882" y="465157"/>
                  <a:pt x="5840864" y="461902"/>
                  <a:pt x="5849993" y="450731"/>
                </a:cubicBezTo>
                <a:cubicBezTo>
                  <a:pt x="5853322" y="446652"/>
                  <a:pt x="5857358" y="438636"/>
                  <a:pt x="5853595" y="426063"/>
                </a:cubicBezTo>
                <a:cubicBezTo>
                  <a:pt x="5891866" y="437204"/>
                  <a:pt x="5919645" y="426801"/>
                  <a:pt x="5928168" y="409163"/>
                </a:cubicBezTo>
                <a:cubicBezTo>
                  <a:pt x="5933275" y="398587"/>
                  <a:pt x="5932090" y="383582"/>
                  <a:pt x="5916332" y="369707"/>
                </a:cubicBezTo>
                <a:cubicBezTo>
                  <a:pt x="5942073" y="366480"/>
                  <a:pt x="5957221" y="358768"/>
                  <a:pt x="5962488" y="346281"/>
                </a:cubicBezTo>
                <a:cubicBezTo>
                  <a:pt x="5966539" y="336675"/>
                  <a:pt x="5963298" y="326936"/>
                  <a:pt x="5959782" y="320382"/>
                </a:cubicBezTo>
                <a:cubicBezTo>
                  <a:pt x="5968695" y="317721"/>
                  <a:pt x="5975379" y="310312"/>
                  <a:pt x="5976913" y="300372"/>
                </a:cubicBezTo>
                <a:cubicBezTo>
                  <a:pt x="5978967" y="287205"/>
                  <a:pt x="5971357" y="269786"/>
                  <a:pt x="5944287" y="261306"/>
                </a:cubicBezTo>
                <a:cubicBezTo>
                  <a:pt x="5952273" y="247865"/>
                  <a:pt x="5953387" y="233599"/>
                  <a:pt x="5947324" y="220475"/>
                </a:cubicBezTo>
                <a:cubicBezTo>
                  <a:pt x="5936270" y="196515"/>
                  <a:pt x="5902919" y="179602"/>
                  <a:pt x="5861568" y="176665"/>
                </a:cubicBezTo>
                <a:cubicBezTo>
                  <a:pt x="5861800" y="134762"/>
                  <a:pt x="5869960" y="35433"/>
                  <a:pt x="5871927" y="12081"/>
                </a:cubicBezTo>
                <a:lnTo>
                  <a:pt x="5914249" y="12081"/>
                </a:lnTo>
                <a:lnTo>
                  <a:pt x="5915594" y="12081"/>
                </a:lnTo>
                <a:lnTo>
                  <a:pt x="5945429" y="12081"/>
                </a:lnTo>
                <a:lnTo>
                  <a:pt x="5945429" y="124909"/>
                </a:lnTo>
                <a:cubicBezTo>
                  <a:pt x="5945429" y="126428"/>
                  <a:pt x="5946066" y="127861"/>
                  <a:pt x="5947180" y="128903"/>
                </a:cubicBezTo>
                <a:lnTo>
                  <a:pt x="6139947" y="307534"/>
                </a:lnTo>
                <a:cubicBezTo>
                  <a:pt x="6140960" y="308461"/>
                  <a:pt x="6142262" y="308981"/>
                  <a:pt x="6143637" y="308981"/>
                </a:cubicBezTo>
                <a:lnTo>
                  <a:pt x="6239912" y="308981"/>
                </a:lnTo>
                <a:cubicBezTo>
                  <a:pt x="6241330" y="308981"/>
                  <a:pt x="6242690" y="308431"/>
                  <a:pt x="6243689" y="307448"/>
                </a:cubicBezTo>
                <a:lnTo>
                  <a:pt x="6427775" y="128816"/>
                </a:lnTo>
                <a:cubicBezTo>
                  <a:pt x="6428831" y="127774"/>
                  <a:pt x="6429424" y="126385"/>
                  <a:pt x="6429424" y="124909"/>
                </a:cubicBezTo>
                <a:lnTo>
                  <a:pt x="6429424" y="12081"/>
                </a:lnTo>
                <a:lnTo>
                  <a:pt x="6503012" y="12081"/>
                </a:lnTo>
                <a:lnTo>
                  <a:pt x="6535683" y="12081"/>
                </a:lnTo>
                <a:lnTo>
                  <a:pt x="6577079" y="12081"/>
                </a:lnTo>
                <a:lnTo>
                  <a:pt x="6586194" y="80085"/>
                </a:lnTo>
                <a:lnTo>
                  <a:pt x="6565822" y="80085"/>
                </a:lnTo>
                <a:cubicBezTo>
                  <a:pt x="6564129" y="80085"/>
                  <a:pt x="6562653" y="81272"/>
                  <a:pt x="6562291" y="82921"/>
                </a:cubicBezTo>
                <a:lnTo>
                  <a:pt x="6553510" y="122927"/>
                </a:lnTo>
                <a:cubicBezTo>
                  <a:pt x="6553277" y="123998"/>
                  <a:pt x="6553538" y="125112"/>
                  <a:pt x="6554232" y="125951"/>
                </a:cubicBezTo>
                <a:cubicBezTo>
                  <a:pt x="6554912" y="126819"/>
                  <a:pt x="6555940" y="127311"/>
                  <a:pt x="6557039" y="127311"/>
                </a:cubicBezTo>
                <a:lnTo>
                  <a:pt x="6592546" y="127311"/>
                </a:lnTo>
                <a:lnTo>
                  <a:pt x="6610878" y="264027"/>
                </a:lnTo>
                <a:lnTo>
                  <a:pt x="6513198" y="184478"/>
                </a:lnTo>
                <a:cubicBezTo>
                  <a:pt x="6510883" y="182582"/>
                  <a:pt x="6507484" y="182929"/>
                  <a:pt x="6505573" y="185273"/>
                </a:cubicBezTo>
                <a:lnTo>
                  <a:pt x="6468736" y="230502"/>
                </a:lnTo>
                <a:cubicBezTo>
                  <a:pt x="6467824" y="231602"/>
                  <a:pt x="6467405" y="233049"/>
                  <a:pt x="6467550" y="234467"/>
                </a:cubicBezTo>
                <a:cubicBezTo>
                  <a:pt x="6467695" y="235899"/>
                  <a:pt x="6468403" y="237216"/>
                  <a:pt x="6469532" y="238127"/>
                </a:cubicBezTo>
                <a:lnTo>
                  <a:pt x="6582938" y="330497"/>
                </a:lnTo>
                <a:cubicBezTo>
                  <a:pt x="6584052" y="331408"/>
                  <a:pt x="6585514" y="331799"/>
                  <a:pt x="6586918" y="331683"/>
                </a:cubicBezTo>
                <a:cubicBezTo>
                  <a:pt x="6588350" y="331538"/>
                  <a:pt x="6589652" y="330829"/>
                  <a:pt x="6590578" y="329700"/>
                </a:cubicBezTo>
                <a:lnTo>
                  <a:pt x="6605553" y="311311"/>
                </a:lnTo>
                <a:lnTo>
                  <a:pt x="6618430" y="321786"/>
                </a:lnTo>
                <a:lnTo>
                  <a:pt x="6621151" y="342809"/>
                </a:lnTo>
                <a:cubicBezTo>
                  <a:pt x="6621194" y="343141"/>
                  <a:pt x="6621266" y="343475"/>
                  <a:pt x="6621367" y="343778"/>
                </a:cubicBezTo>
                <a:cubicBezTo>
                  <a:pt x="6621917" y="349494"/>
                  <a:pt x="6623481" y="355094"/>
                  <a:pt x="6625954" y="360244"/>
                </a:cubicBezTo>
                <a:lnTo>
                  <a:pt x="6515412" y="495976"/>
                </a:lnTo>
                <a:cubicBezTo>
                  <a:pt x="6513532" y="498291"/>
                  <a:pt x="6513879" y="501705"/>
                  <a:pt x="6516194" y="503601"/>
                </a:cubicBezTo>
                <a:lnTo>
                  <a:pt x="6561409" y="540438"/>
                </a:lnTo>
                <a:cubicBezTo>
                  <a:pt x="6562523" y="541336"/>
                  <a:pt x="6564014" y="541682"/>
                  <a:pt x="6565402" y="541625"/>
                </a:cubicBezTo>
                <a:cubicBezTo>
                  <a:pt x="6566820" y="541481"/>
                  <a:pt x="6568137" y="540757"/>
                  <a:pt x="6569063" y="539657"/>
                </a:cubicBezTo>
                <a:lnTo>
                  <a:pt x="6661431" y="426236"/>
                </a:lnTo>
                <a:cubicBezTo>
                  <a:pt x="6662342" y="425122"/>
                  <a:pt x="6662763" y="423690"/>
                  <a:pt x="6662618" y="422257"/>
                </a:cubicBezTo>
                <a:cubicBezTo>
                  <a:pt x="6662488" y="420825"/>
                  <a:pt x="6661765" y="419508"/>
                  <a:pt x="6660651" y="418597"/>
                </a:cubicBezTo>
                <a:lnTo>
                  <a:pt x="6642232" y="403621"/>
                </a:lnTo>
                <a:lnTo>
                  <a:pt x="6656643" y="385926"/>
                </a:lnTo>
                <a:cubicBezTo>
                  <a:pt x="6668000" y="389124"/>
                  <a:pt x="6680111" y="388038"/>
                  <a:pt x="6690774" y="382887"/>
                </a:cubicBezTo>
                <a:lnTo>
                  <a:pt x="6826896" y="493762"/>
                </a:lnTo>
                <a:cubicBezTo>
                  <a:pt x="6828011" y="494673"/>
                  <a:pt x="6829501" y="495021"/>
                  <a:pt x="6830876" y="494949"/>
                </a:cubicBezTo>
                <a:cubicBezTo>
                  <a:pt x="6832308" y="494818"/>
                  <a:pt x="6833625" y="494095"/>
                  <a:pt x="6834536" y="492980"/>
                </a:cubicBezTo>
                <a:lnTo>
                  <a:pt x="6871374" y="447751"/>
                </a:lnTo>
                <a:cubicBezTo>
                  <a:pt x="6873270" y="445436"/>
                  <a:pt x="6872907" y="442007"/>
                  <a:pt x="6870592" y="440112"/>
                </a:cubicBezTo>
                <a:lnTo>
                  <a:pt x="6757171" y="347743"/>
                </a:lnTo>
                <a:cubicBezTo>
                  <a:pt x="6756057" y="346832"/>
                  <a:pt x="6754640" y="346398"/>
                  <a:pt x="6753193" y="346557"/>
                </a:cubicBezTo>
                <a:cubicBezTo>
                  <a:pt x="6751760" y="346687"/>
                  <a:pt x="6750458" y="347410"/>
                  <a:pt x="6749533" y="348510"/>
                </a:cubicBezTo>
                <a:lnTo>
                  <a:pt x="6734542" y="366943"/>
                </a:lnTo>
                <a:lnTo>
                  <a:pt x="6716456" y="352200"/>
                </a:lnTo>
                <a:cubicBezTo>
                  <a:pt x="6717296" y="349263"/>
                  <a:pt x="6717831" y="346238"/>
                  <a:pt x="6718062" y="343186"/>
                </a:cubicBezTo>
                <a:cubicBezTo>
                  <a:pt x="6718092" y="343055"/>
                  <a:pt x="6718120" y="342953"/>
                  <a:pt x="6718135" y="342838"/>
                </a:cubicBezTo>
                <a:lnTo>
                  <a:pt x="6722837" y="307317"/>
                </a:lnTo>
                <a:lnTo>
                  <a:pt x="6824683" y="182263"/>
                </a:lnTo>
                <a:cubicBezTo>
                  <a:pt x="6825594" y="181164"/>
                  <a:pt x="6826015" y="179717"/>
                  <a:pt x="6825884" y="178299"/>
                </a:cubicBezTo>
                <a:cubicBezTo>
                  <a:pt x="6825739" y="176866"/>
                  <a:pt x="6825015" y="175550"/>
                  <a:pt x="6823901" y="174639"/>
                </a:cubicBezTo>
                <a:lnTo>
                  <a:pt x="6778672" y="137815"/>
                </a:lnTo>
                <a:cubicBezTo>
                  <a:pt x="6776372" y="135906"/>
                  <a:pt x="6772942" y="136238"/>
                  <a:pt x="6771033" y="138597"/>
                </a:cubicBezTo>
                <a:lnTo>
                  <a:pt x="6740373" y="176259"/>
                </a:lnTo>
                <a:lnTo>
                  <a:pt x="6747130" y="127311"/>
                </a:lnTo>
                <a:lnTo>
                  <a:pt x="6781928" y="127311"/>
                </a:lnTo>
                <a:cubicBezTo>
                  <a:pt x="6783056" y="127311"/>
                  <a:pt x="6784113" y="126790"/>
                  <a:pt x="6784807" y="125907"/>
                </a:cubicBezTo>
                <a:cubicBezTo>
                  <a:pt x="6785487" y="125011"/>
                  <a:pt x="6785718" y="123853"/>
                  <a:pt x="6785444" y="122782"/>
                </a:cubicBezTo>
                <a:lnTo>
                  <a:pt x="6774882" y="82777"/>
                </a:lnTo>
                <a:cubicBezTo>
                  <a:pt x="6774462" y="81185"/>
                  <a:pt x="6773015" y="80085"/>
                  <a:pt x="6771381" y="80085"/>
                </a:cubicBezTo>
                <a:lnTo>
                  <a:pt x="6753641" y="80085"/>
                </a:lnTo>
                <a:lnTo>
                  <a:pt x="6763017" y="12081"/>
                </a:lnTo>
                <a:lnTo>
                  <a:pt x="6797192" y="12081"/>
                </a:lnTo>
                <a:lnTo>
                  <a:pt x="6804919" y="12081"/>
                </a:lnTo>
                <a:lnTo>
                  <a:pt x="6909745" y="12081"/>
                </a:lnTo>
                <a:cubicBezTo>
                  <a:pt x="6907705" y="16943"/>
                  <a:pt x="6908038" y="22282"/>
                  <a:pt x="6910107" y="26839"/>
                </a:cubicBezTo>
                <a:cubicBezTo>
                  <a:pt x="6912783" y="32743"/>
                  <a:pt x="6918339" y="37734"/>
                  <a:pt x="6924995" y="39615"/>
                </a:cubicBezTo>
                <a:cubicBezTo>
                  <a:pt x="6917732" y="50641"/>
                  <a:pt x="6918600" y="59366"/>
                  <a:pt x="6922637" y="64430"/>
                </a:cubicBezTo>
                <a:cubicBezTo>
                  <a:pt x="6925617" y="68134"/>
                  <a:pt x="6931361" y="70738"/>
                  <a:pt x="6939131" y="69306"/>
                </a:cubicBezTo>
                <a:cubicBezTo>
                  <a:pt x="6938118" y="74182"/>
                  <a:pt x="6938625" y="78406"/>
                  <a:pt x="6940665" y="81937"/>
                </a:cubicBezTo>
                <a:cubicBezTo>
                  <a:pt x="6943414" y="86697"/>
                  <a:pt x="6948724" y="89418"/>
                  <a:pt x="6955250" y="89418"/>
                </a:cubicBezTo>
                <a:lnTo>
                  <a:pt x="6955278" y="89418"/>
                </a:lnTo>
                <a:cubicBezTo>
                  <a:pt x="6960951" y="89403"/>
                  <a:pt x="6966723" y="87377"/>
                  <a:pt x="6971237" y="84049"/>
                </a:cubicBezTo>
                <a:cubicBezTo>
                  <a:pt x="6976707" y="92180"/>
                  <a:pt x="6986936" y="98446"/>
                  <a:pt x="6995907" y="100356"/>
                </a:cubicBezTo>
                <a:cubicBezTo>
                  <a:pt x="7005962" y="102511"/>
                  <a:pt x="7010463" y="98359"/>
                  <a:pt x="7012242" y="95711"/>
                </a:cubicBezTo>
                <a:cubicBezTo>
                  <a:pt x="7014717" y="92007"/>
                  <a:pt x="7014905" y="87103"/>
                  <a:pt x="7012778" y="80924"/>
                </a:cubicBezTo>
                <a:cubicBezTo>
                  <a:pt x="7018334" y="81894"/>
                  <a:pt x="7022211" y="80244"/>
                  <a:pt x="7024858" y="78016"/>
                </a:cubicBezTo>
                <a:cubicBezTo>
                  <a:pt x="7030689" y="73154"/>
                  <a:pt x="7032064" y="63967"/>
                  <a:pt x="7030935" y="55936"/>
                </a:cubicBezTo>
                <a:cubicBezTo>
                  <a:pt x="7037634" y="55922"/>
                  <a:pt x="7041324" y="51784"/>
                  <a:pt x="7042554" y="50077"/>
                </a:cubicBezTo>
                <a:cubicBezTo>
                  <a:pt x="7046533" y="44593"/>
                  <a:pt x="7047112" y="35824"/>
                  <a:pt x="7044638" y="28981"/>
                </a:cubicBezTo>
                <a:cubicBezTo>
                  <a:pt x="7046562" y="28026"/>
                  <a:pt x="7048284" y="26955"/>
                  <a:pt x="7049775" y="25841"/>
                </a:cubicBezTo>
                <a:lnTo>
                  <a:pt x="7049775" y="90083"/>
                </a:lnTo>
                <a:lnTo>
                  <a:pt x="7027463" y="90083"/>
                </a:lnTo>
                <a:cubicBezTo>
                  <a:pt x="7024468" y="90083"/>
                  <a:pt x="7022038" y="92514"/>
                  <a:pt x="7022038" y="95508"/>
                </a:cubicBezTo>
                <a:lnTo>
                  <a:pt x="7022038" y="429520"/>
                </a:lnTo>
                <a:cubicBezTo>
                  <a:pt x="7022038" y="432516"/>
                  <a:pt x="7024468" y="434947"/>
                  <a:pt x="7027463" y="434947"/>
                </a:cubicBezTo>
                <a:lnTo>
                  <a:pt x="7053941" y="434947"/>
                </a:lnTo>
                <a:cubicBezTo>
                  <a:pt x="7056661" y="434947"/>
                  <a:pt x="7058904" y="432950"/>
                  <a:pt x="7059309" y="430360"/>
                </a:cubicBezTo>
                <a:lnTo>
                  <a:pt x="7220318" y="419754"/>
                </a:lnTo>
                <a:lnTo>
                  <a:pt x="7220318" y="443093"/>
                </a:lnTo>
                <a:cubicBezTo>
                  <a:pt x="7220318" y="446088"/>
                  <a:pt x="7222749" y="448518"/>
                  <a:pt x="7225744" y="448518"/>
                </a:cubicBezTo>
                <a:lnTo>
                  <a:pt x="7242295" y="448518"/>
                </a:lnTo>
                <a:lnTo>
                  <a:pt x="7242295" y="492619"/>
                </a:lnTo>
                <a:cubicBezTo>
                  <a:pt x="7242295" y="494066"/>
                  <a:pt x="7242861" y="495455"/>
                  <a:pt x="7243887" y="496468"/>
                </a:cubicBezTo>
                <a:cubicBezTo>
                  <a:pt x="7244900" y="497481"/>
                  <a:pt x="7246275" y="498044"/>
                  <a:pt x="7247722" y="498044"/>
                </a:cubicBezTo>
                <a:lnTo>
                  <a:pt x="7636716" y="497900"/>
                </a:lnTo>
                <a:lnTo>
                  <a:pt x="7636716" y="563111"/>
                </a:lnTo>
                <a:cubicBezTo>
                  <a:pt x="7636716" y="566106"/>
                  <a:pt x="7639146" y="568537"/>
                  <a:pt x="7642141" y="568537"/>
                </a:cubicBezTo>
                <a:close/>
              </a:path>
            </a:pathLst>
          </a:custGeom>
          <a:solidFill>
            <a:srgbClr val="399644"/>
          </a:solidFill>
          <a:ln w="12700" cap="flat">
            <a:noFill/>
            <a:prstDash val="solid"/>
            <a:miter/>
          </a:ln>
        </p:spPr>
        <p:txBody>
          <a:bodyPr wrap="square" rtlCol="0" anchor="ctr">
            <a:noAutofit/>
          </a:bodyPr>
          <a:lstStyle/>
          <a:p>
            <a:endParaRPr lang="nl-NL"/>
          </a:p>
        </p:txBody>
      </p:sp>
      <p:sp>
        <p:nvSpPr>
          <p:cNvPr id="8" name="Tekstvak 7">
            <a:extLst>
              <a:ext uri="{FF2B5EF4-FFF2-40B4-BE49-F238E27FC236}">
                <a16:creationId xmlns:a16="http://schemas.microsoft.com/office/drawing/2014/main" id="{65C2EACD-DED4-E1EF-8521-F3E1EC7E0528}"/>
              </a:ext>
              <a:ext uri="{C183D7F6-B498-43B3-948B-1728B52AA6E4}">
                <adec:decorative xmlns:adec="http://schemas.microsoft.com/office/drawing/2017/decorative" val="1"/>
              </a:ext>
            </a:extLst>
          </p:cNvPr>
          <p:cNvSpPr txBox="1"/>
          <p:nvPr userDrawn="1"/>
        </p:nvSpPr>
        <p:spPr>
          <a:xfrm>
            <a:off x="573" y="-127488"/>
            <a:ext cx="144270" cy="107722"/>
          </a:xfrm>
          <a:prstGeom prst="rect">
            <a:avLst/>
          </a:prstGeom>
          <a:noFill/>
        </p:spPr>
        <p:txBody>
          <a:bodyPr wrap="none" lIns="0" tIns="0" rIns="0" bIns="0" rtlCol="0">
            <a:spAutoFit/>
          </a:bodyPr>
          <a:lstStyle/>
          <a:p>
            <a:pPr marL="0" indent="0"/>
            <a:r>
              <a:rPr lang="nl-NL" sz="700" dirty="0">
                <a:solidFill>
                  <a:schemeClr val="bg1">
                    <a:lumMod val="65000"/>
                  </a:schemeClr>
                </a:solidFill>
              </a:rPr>
              <a:t>      </a:t>
            </a:r>
          </a:p>
        </p:txBody>
      </p:sp>
    </p:spTree>
    <p:extLst>
      <p:ext uri="{BB962C8B-B14F-4D97-AF65-F5344CB8AC3E}">
        <p14:creationId xmlns:p14="http://schemas.microsoft.com/office/powerpoint/2010/main" val="391737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4" r:id="rId7"/>
    <p:sldLayoutId id="2147483655" r:id="rId8"/>
    <p:sldLayoutId id="2147483656" r:id="rId9"/>
    <p:sldLayoutId id="2147483657" r:id="rId10"/>
    <p:sldLayoutId id="2147483659" r:id="rId11"/>
  </p:sldLayoutIdLst>
  <p:hf hdr="0"/>
  <p:txStyles>
    <p:titleStyle>
      <a:lvl1pPr marL="0" indent="0"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600"/>
        </a:spcBef>
        <a:buFont typeface="Arial" panose="020B0604020202020204" pitchFamily="34" charset="0"/>
        <a:buChar char="​"/>
        <a:defRPr sz="2000" kern="1200">
          <a:solidFill>
            <a:schemeClr val="tx1"/>
          </a:solidFill>
          <a:latin typeface="+mn-lt"/>
          <a:ea typeface="+mn-ea"/>
          <a:cs typeface="+mn-cs"/>
        </a:defRPr>
      </a:lvl1pPr>
      <a:lvl2pPr marL="536575" indent="-358775" algn="l" defTabSz="914400" rtl="0" eaLnBrk="1" latinLnBrk="0" hangingPunct="1">
        <a:lnSpc>
          <a:spcPct val="110000"/>
        </a:lnSpc>
        <a:spcBef>
          <a:spcPts val="400"/>
        </a:spcBef>
        <a:buFont typeface="+mj-lt"/>
        <a:buAutoNum type="arabicPeriod"/>
        <a:defRPr sz="2000" kern="1200">
          <a:solidFill>
            <a:schemeClr val="tx1"/>
          </a:solidFill>
          <a:latin typeface="+mn-lt"/>
          <a:ea typeface="+mn-ea"/>
          <a:cs typeface="+mn-cs"/>
        </a:defRPr>
      </a:lvl2pPr>
      <a:lvl3pPr marL="896938" indent="-269875" algn="l" defTabSz="914400" rtl="0" eaLnBrk="1" latinLnBrk="0" hangingPunct="1">
        <a:lnSpc>
          <a:spcPct val="110000"/>
        </a:lnSpc>
        <a:spcBef>
          <a:spcPts val="400"/>
        </a:spcBef>
        <a:buFont typeface="+mj-lt"/>
        <a:buAutoNum type="alphaLcPeriod"/>
        <a:defRPr sz="2000" kern="1200">
          <a:solidFill>
            <a:schemeClr val="tx1"/>
          </a:solidFill>
          <a:latin typeface="+mn-lt"/>
          <a:ea typeface="+mn-ea"/>
          <a:cs typeface="+mn-cs"/>
        </a:defRPr>
      </a:lvl3pPr>
      <a:lvl4pPr marL="446088" indent="-268288" algn="l" defTabSz="914400" rtl="0" eaLnBrk="1" latinLnBrk="0" hangingPunct="1">
        <a:lnSpc>
          <a:spcPct val="110000"/>
        </a:lnSpc>
        <a:spcBef>
          <a:spcPts val="400"/>
        </a:spcBef>
        <a:buFont typeface="Arial" panose="020B0604020202020204" pitchFamily="34" charset="0"/>
        <a:buChar char="•"/>
        <a:tabLst/>
        <a:defRPr sz="2000" kern="1200">
          <a:solidFill>
            <a:schemeClr val="tx1"/>
          </a:solidFill>
          <a:latin typeface="+mn-lt"/>
          <a:ea typeface="+mn-ea"/>
          <a:cs typeface="+mn-cs"/>
        </a:defRPr>
      </a:lvl4pPr>
      <a:lvl5pPr marL="719138" indent="-182563" algn="l" defTabSz="914400" rtl="0" eaLnBrk="1" latinLnBrk="0" hangingPunct="1">
        <a:lnSpc>
          <a:spcPct val="110000"/>
        </a:lnSpc>
        <a:spcBef>
          <a:spcPts val="400"/>
        </a:spcBef>
        <a:buFont typeface="Segoe UI" panose="020B0502040204020203" pitchFamily="34" charset="0"/>
        <a:buChar char="-"/>
        <a:defRPr sz="2000" kern="1200">
          <a:solidFill>
            <a:schemeClr val="tx1"/>
          </a:solidFill>
          <a:latin typeface="+mn-lt"/>
          <a:ea typeface="+mn-ea"/>
          <a:cs typeface="+mn-cs"/>
        </a:defRPr>
      </a:lvl5pPr>
      <a:lvl6pPr marL="0" indent="0" algn="l" defTabSz="914400" rtl="0" eaLnBrk="1" latinLnBrk="0" hangingPunct="1">
        <a:lnSpc>
          <a:spcPct val="110000"/>
        </a:lnSpc>
        <a:spcBef>
          <a:spcPts val="1600"/>
        </a:spcBef>
        <a:buFont typeface="Arial" panose="020B0604020202020204" pitchFamily="34" charset="0"/>
        <a:buChar char="​"/>
        <a:defRPr sz="2800" b="1" i="0" kern="1200" baseline="0">
          <a:solidFill>
            <a:schemeClr val="accent1"/>
          </a:solidFill>
          <a:latin typeface="Segoe UI Semibold" panose="020B0702040204020203" pitchFamily="34" charset="0"/>
          <a:ea typeface="+mn-ea"/>
          <a:cs typeface="Segoe UI Semibold" panose="020B0702040204020203" pitchFamily="34" charset="0"/>
        </a:defRPr>
      </a:lvl6pPr>
      <a:lvl7pPr marL="0" indent="0" algn="l" defTabSz="914400" rtl="0" eaLnBrk="1" latinLnBrk="0" hangingPunct="1">
        <a:lnSpc>
          <a:spcPct val="110000"/>
        </a:lnSpc>
        <a:spcBef>
          <a:spcPts val="1600"/>
        </a:spcBef>
        <a:buFont typeface="Arial" panose="020B0604020202020204" pitchFamily="34" charset="0"/>
        <a:buChar char="​"/>
        <a:defRPr sz="2000" b="1" i="0" kern="1200" baseline="0">
          <a:solidFill>
            <a:schemeClr val="accent1"/>
          </a:solidFill>
          <a:latin typeface="Segoe UI Semibold" panose="020B0702040204020203" pitchFamily="34" charset="0"/>
          <a:ea typeface="+mn-ea"/>
          <a:cs typeface="Segoe UI Semibold" panose="020B0702040204020203" pitchFamily="34" charset="0"/>
        </a:defRPr>
      </a:lvl7pPr>
      <a:lvl8pPr marL="0" indent="0" algn="l" defTabSz="914400" rtl="0" eaLnBrk="1" latinLnBrk="0" hangingPunct="1">
        <a:lnSpc>
          <a:spcPct val="110000"/>
        </a:lnSpc>
        <a:spcBef>
          <a:spcPts val="1600"/>
        </a:spcBef>
        <a:buFont typeface="Arial" panose="020B0604020202020204" pitchFamily="34" charset="0"/>
        <a:buChar char="​"/>
        <a:defRPr sz="2000" b="0" i="1" kern="1200" baseline="0">
          <a:solidFill>
            <a:schemeClr val="tx1"/>
          </a:solidFill>
          <a:latin typeface="+mn-lt"/>
          <a:ea typeface="+mn-ea"/>
          <a:cs typeface="+mn-cs"/>
        </a:defRPr>
      </a:lvl8pPr>
      <a:lvl9pPr marL="0" indent="0" algn="l" defTabSz="914400" rtl="0" eaLnBrk="1" latinLnBrk="0" hangingPunct="1">
        <a:lnSpc>
          <a:spcPct val="110000"/>
        </a:lnSpc>
        <a:spcBef>
          <a:spcPts val="1600"/>
        </a:spcBef>
        <a:buFont typeface="Arial" panose="020B0604020202020204" pitchFamily="34" charset="0"/>
        <a:buChar char="​"/>
        <a:defRPr sz="1400" b="0" i="1" kern="1200" baseline="0">
          <a:solidFill>
            <a:schemeClr val="bg1">
              <a:lumMod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7446" userDrawn="1">
          <p15:clr>
            <a:srgbClr val="C20000"/>
          </p15:clr>
        </p15:guide>
        <p15:guide id="7" orient="horz" pos="232" userDrawn="1">
          <p15:clr>
            <a:srgbClr val="C20000"/>
          </p15:clr>
        </p15:guide>
        <p15:guide id="8" orient="horz" pos="3702" userDrawn="1">
          <p15:clr>
            <a:srgbClr val="C20000"/>
          </p15:clr>
        </p15:guide>
        <p15:guide id="9" pos="234" userDrawn="1">
          <p15:clr>
            <a:srgbClr val="C2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publicdomainpictures.net/nl/view-image.php?image=152007&amp;picture=zwaaien-poppetj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sportinsoest.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Veel mensen weten de weg naar de zandverstuivingen in Soest te vinden.">
            <a:extLst>
              <a:ext uri="{FF2B5EF4-FFF2-40B4-BE49-F238E27FC236}">
                <a16:creationId xmlns:a16="http://schemas.microsoft.com/office/drawing/2014/main" id="{A2C2D3E7-5197-2E93-D85A-8F5735AA20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36" r="1" b="22598"/>
          <a:stretch/>
        </p:blipFill>
        <p:spPr bwMode="auto">
          <a:xfrm>
            <a:off x="371475" y="368300"/>
            <a:ext cx="11449050" cy="4860925"/>
          </a:xfrm>
          <a:custGeom>
            <a:avLst/>
            <a:gdLst>
              <a:gd name="connsiteX0" fmla="*/ 0 w 11449050"/>
              <a:gd name="connsiteY0" fmla="*/ 0 h 4860925"/>
              <a:gd name="connsiteX1" fmla="*/ 359929 w 11449050"/>
              <a:gd name="connsiteY1" fmla="*/ 0 h 4860925"/>
              <a:gd name="connsiteX2" fmla="*/ 359929 w 11449050"/>
              <a:gd name="connsiteY2" fmla="*/ 2016584 h 4860925"/>
              <a:gd name="connsiteX3" fmla="*/ 1584065 w 11449050"/>
              <a:gd name="connsiteY3" fmla="*/ 2016584 h 4860925"/>
              <a:gd name="connsiteX4" fmla="*/ 1584065 w 11449050"/>
              <a:gd name="connsiteY4" fmla="*/ 0 h 4860925"/>
              <a:gd name="connsiteX5" fmla="*/ 11449050 w 11449050"/>
              <a:gd name="connsiteY5" fmla="*/ 0 h 4860925"/>
              <a:gd name="connsiteX6" fmla="*/ 11449050 w 11449050"/>
              <a:gd name="connsiteY6" fmla="*/ 4860925 h 4860925"/>
              <a:gd name="connsiteX7" fmla="*/ 0 w 11449050"/>
              <a:gd name="connsiteY7" fmla="*/ 4860925 h 48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9050" h="4860925">
                <a:moveTo>
                  <a:pt x="0" y="0"/>
                </a:moveTo>
                <a:lnTo>
                  <a:pt x="359929" y="0"/>
                </a:lnTo>
                <a:lnTo>
                  <a:pt x="359929" y="2016584"/>
                </a:lnTo>
                <a:lnTo>
                  <a:pt x="1584065" y="2016584"/>
                </a:lnTo>
                <a:lnTo>
                  <a:pt x="1584065" y="0"/>
                </a:lnTo>
                <a:lnTo>
                  <a:pt x="11449050" y="0"/>
                </a:lnTo>
                <a:lnTo>
                  <a:pt x="11449050" y="4860925"/>
                </a:lnTo>
                <a:lnTo>
                  <a:pt x="0" y="4860925"/>
                </a:lnTo>
                <a:close/>
              </a:path>
            </a:pathLst>
          </a:custGeom>
          <a:solidFill>
            <a:srgbClr val="FFFFFF"/>
          </a:solidFill>
          <a:ln>
            <a:noFill/>
          </a:ln>
        </p:spPr>
      </p:pic>
      <p:sp>
        <p:nvSpPr>
          <p:cNvPr id="4" name="Titel 3">
            <a:extLst>
              <a:ext uri="{FF2B5EF4-FFF2-40B4-BE49-F238E27FC236}">
                <a16:creationId xmlns:a16="http://schemas.microsoft.com/office/drawing/2014/main" id="{D00C5EB5-F79D-2F79-8908-8198E1A2459E}"/>
              </a:ext>
            </a:extLst>
          </p:cNvPr>
          <p:cNvSpPr>
            <a:spLocks noGrp="1"/>
          </p:cNvSpPr>
          <p:nvPr>
            <p:ph type="ctrTitle"/>
          </p:nvPr>
        </p:nvSpPr>
        <p:spPr>
          <a:xfrm>
            <a:off x="371475" y="4581526"/>
            <a:ext cx="9324975" cy="1295400"/>
          </a:xfrm>
        </p:spPr>
        <p:txBody>
          <a:bodyPr anchor="b">
            <a:normAutofit/>
          </a:bodyPr>
          <a:lstStyle/>
          <a:p>
            <a:r>
              <a:rPr lang="nl-NL" sz="3700" dirty="0"/>
              <a:t>Sport- en beweegakkoord II 2024-2026 </a:t>
            </a:r>
          </a:p>
        </p:txBody>
      </p:sp>
      <p:sp>
        <p:nvSpPr>
          <p:cNvPr id="5" name="Ondertitel 4">
            <a:extLst>
              <a:ext uri="{FF2B5EF4-FFF2-40B4-BE49-F238E27FC236}">
                <a16:creationId xmlns:a16="http://schemas.microsoft.com/office/drawing/2014/main" id="{C52F2400-89B3-AE05-3C2E-01344EFC5C1C}"/>
              </a:ext>
            </a:extLst>
          </p:cNvPr>
          <p:cNvSpPr>
            <a:spLocks noGrp="1"/>
          </p:cNvSpPr>
          <p:nvPr>
            <p:ph type="subTitle" idx="1"/>
          </p:nvPr>
        </p:nvSpPr>
        <p:spPr>
          <a:xfrm>
            <a:off x="371475" y="5486400"/>
            <a:ext cx="9324975" cy="280782"/>
          </a:xfrm>
        </p:spPr>
        <p:txBody>
          <a:bodyPr>
            <a:normAutofit/>
          </a:bodyPr>
          <a:lstStyle/>
          <a:p>
            <a:r>
              <a:rPr lang="nl-NL" dirty="0"/>
              <a:t>Voor méér vitale inwoners in Soest</a:t>
            </a:r>
          </a:p>
        </p:txBody>
      </p:sp>
      <p:sp>
        <p:nvSpPr>
          <p:cNvPr id="3" name="Rechthoek 2">
            <a:extLst>
              <a:ext uri="{FF2B5EF4-FFF2-40B4-BE49-F238E27FC236}">
                <a16:creationId xmlns:a16="http://schemas.microsoft.com/office/drawing/2014/main" id="{D1AD1181-353A-5588-8132-05D9E7307292}"/>
              </a:ext>
            </a:extLst>
          </p:cNvPr>
          <p:cNvSpPr/>
          <p:nvPr/>
        </p:nvSpPr>
        <p:spPr>
          <a:xfrm>
            <a:off x="6228" y="6480115"/>
            <a:ext cx="3539271" cy="77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r>
              <a:rPr lang="nl-NL" sz="1400" dirty="0">
                <a:solidFill>
                  <a:schemeClr val="tx1"/>
                </a:solidFill>
              </a:rPr>
              <a:t>      april 2024</a:t>
            </a:r>
          </a:p>
        </p:txBody>
      </p:sp>
      <p:pic>
        <p:nvPicPr>
          <p:cNvPr id="2" name="Afbeelding 1">
            <a:extLst>
              <a:ext uri="{FF2B5EF4-FFF2-40B4-BE49-F238E27FC236}">
                <a16:creationId xmlns:a16="http://schemas.microsoft.com/office/drawing/2014/main" id="{AB40E921-08C3-E25A-C1C7-AA304780A4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472" y="5767182"/>
            <a:ext cx="1620069" cy="934108"/>
          </a:xfrm>
          <a:prstGeom prst="rect">
            <a:avLst/>
          </a:prstGeom>
          <a:noFill/>
          <a:ln>
            <a:noFill/>
          </a:ln>
        </p:spPr>
      </p:pic>
    </p:spTree>
    <p:extLst>
      <p:ext uri="{BB962C8B-B14F-4D97-AF65-F5344CB8AC3E}">
        <p14:creationId xmlns:p14="http://schemas.microsoft.com/office/powerpoint/2010/main" val="127195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5292D-4905-98DA-077C-D922F3B60715}"/>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78A46E9-B041-26ED-C7F2-20E3E33FF18E}"/>
              </a:ext>
            </a:extLst>
          </p:cNvPr>
          <p:cNvSpPr>
            <a:spLocks noGrp="1"/>
          </p:cNvSpPr>
          <p:nvPr>
            <p:ph type="sldNum" sz="quarter" idx="12"/>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EFCDC858-4D65-4A6B-AB91-359AD3C91829}" type="slidenum">
              <a:rPr kumimoji="0" lang="nl-NL"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10</a:t>
            </a:fld>
            <a:endParaRPr kumimoji="0" lang="nl-NL" sz="900" b="0" i="0" u="none" strike="noStrike" kern="1200" cap="none" spc="0" normalizeH="0" baseline="0" noProof="0">
              <a:ln>
                <a:noFill/>
              </a:ln>
              <a:solidFill>
                <a:srgbClr val="000000"/>
              </a:solidFill>
              <a:effectLst/>
              <a:uLnTx/>
              <a:uFillTx/>
              <a:latin typeface="Segoe UI"/>
              <a:ea typeface="+mn-ea"/>
              <a:cs typeface="+mn-cs"/>
            </a:endParaRPr>
          </a:p>
        </p:txBody>
      </p:sp>
      <p:sp>
        <p:nvSpPr>
          <p:cNvPr id="3" name="Titel 2">
            <a:extLst>
              <a:ext uri="{FF2B5EF4-FFF2-40B4-BE49-F238E27FC236}">
                <a16:creationId xmlns:a16="http://schemas.microsoft.com/office/drawing/2014/main" id="{67E0E17D-F2B9-7DA1-7D27-A4B6D018D033}"/>
              </a:ext>
            </a:extLst>
          </p:cNvPr>
          <p:cNvSpPr>
            <a:spLocks noGrp="1"/>
          </p:cNvSpPr>
          <p:nvPr>
            <p:ph type="title"/>
          </p:nvPr>
        </p:nvSpPr>
        <p:spPr>
          <a:xfrm>
            <a:off x="371475" y="368300"/>
            <a:ext cx="11341150" cy="685554"/>
          </a:xfrm>
        </p:spPr>
        <p:txBody>
          <a:bodyPr/>
          <a:lstStyle/>
          <a:p>
            <a:r>
              <a:rPr lang="nl-NL" sz="3900" dirty="0"/>
              <a:t>4.2 Uitwerking strategische doelstelling</a:t>
            </a:r>
          </a:p>
        </p:txBody>
      </p:sp>
      <p:sp>
        <p:nvSpPr>
          <p:cNvPr id="11" name="Rechthoek: afgeronde hoeken 10">
            <a:extLst>
              <a:ext uri="{FF2B5EF4-FFF2-40B4-BE49-F238E27FC236}">
                <a16:creationId xmlns:a16="http://schemas.microsoft.com/office/drawing/2014/main" id="{ACE0E67F-7C95-B07B-6E57-031AA29D0E45}"/>
              </a:ext>
            </a:extLst>
          </p:cNvPr>
          <p:cNvSpPr/>
          <p:nvPr/>
        </p:nvSpPr>
        <p:spPr>
          <a:xfrm>
            <a:off x="368300" y="1576749"/>
            <a:ext cx="11128300" cy="134819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pPr>
            <a:r>
              <a:rPr lang="nl-NL" sz="2800" b="1" dirty="0">
                <a:solidFill>
                  <a:schemeClr val="tx1"/>
                </a:solidFill>
              </a:rPr>
              <a:t>Doelstelling 1: </a:t>
            </a:r>
            <a:br>
              <a:rPr lang="nl-NL" sz="2800" b="1" dirty="0">
                <a:solidFill>
                  <a:schemeClr val="tx1"/>
                </a:solidFill>
              </a:rPr>
            </a:br>
            <a:r>
              <a:rPr lang="nl-NL" sz="2800" b="1" dirty="0">
                <a:solidFill>
                  <a:schemeClr val="tx1"/>
                </a:solidFill>
              </a:rPr>
              <a:t>Jeugd vaardig en veelzijdig bewegen</a:t>
            </a:r>
          </a:p>
        </p:txBody>
      </p:sp>
      <p:sp>
        <p:nvSpPr>
          <p:cNvPr id="4" name="Tekstvak 3">
            <a:extLst>
              <a:ext uri="{FF2B5EF4-FFF2-40B4-BE49-F238E27FC236}">
                <a16:creationId xmlns:a16="http://schemas.microsoft.com/office/drawing/2014/main" id="{C956B38C-1AB2-6DC6-F734-89DC35EA4C58}"/>
              </a:ext>
            </a:extLst>
          </p:cNvPr>
          <p:cNvSpPr txBox="1"/>
          <p:nvPr/>
        </p:nvSpPr>
        <p:spPr>
          <a:xfrm>
            <a:off x="389969" y="3541593"/>
            <a:ext cx="11106632" cy="1815882"/>
          </a:xfrm>
          <a:prstGeom prst="rect">
            <a:avLst/>
          </a:prstGeom>
          <a:noFill/>
          <a:ln>
            <a:solidFill>
              <a:schemeClr val="tx2">
                <a:lumMod val="60000"/>
                <a:lumOff val="40000"/>
              </a:schemeClr>
            </a:solidFill>
          </a:ln>
        </p:spPr>
        <p:txBody>
          <a:bodyPr wrap="square">
            <a:spAutoFit/>
          </a:bodyPr>
          <a:lstStyle/>
          <a:p>
            <a:r>
              <a:rPr lang="nl-NL" sz="1600" b="1" dirty="0"/>
              <a:t>Activiteiten:</a:t>
            </a:r>
            <a:br>
              <a:rPr lang="nl-NL" sz="1600" b="1" dirty="0"/>
            </a:br>
            <a:endParaRPr lang="nl-NL" sz="1600" b="1" dirty="0"/>
          </a:p>
          <a:p>
            <a:pPr marL="342900" indent="-342900">
              <a:buFont typeface="+mj-lt"/>
              <a:buAutoNum type="arabicPeriod"/>
            </a:pPr>
            <a:r>
              <a:rPr lang="nl-NL" sz="1600" dirty="0"/>
              <a:t>Kennismaking onderwijs en sport (Kies je sport, in kaart brengen van schoolsporttoernooien, naschoolse activiteiten)</a:t>
            </a:r>
          </a:p>
          <a:p>
            <a:pPr marL="342900" indent="-342900">
              <a:buFont typeface="+mj-lt"/>
              <a:buAutoNum type="arabicPeriod"/>
            </a:pPr>
            <a:r>
              <a:rPr lang="nl-NL" sz="1600" dirty="0"/>
              <a:t>Benutten schoolplein (pleinplakkers op het schoolplein)</a:t>
            </a:r>
          </a:p>
          <a:p>
            <a:pPr marL="342900" indent="-342900">
              <a:buFont typeface="+mj-lt"/>
              <a:buAutoNum type="arabicPeriod"/>
            </a:pPr>
            <a:r>
              <a:rPr lang="nl-NL" sz="1600" dirty="0"/>
              <a:t>Meer bewegen gedurende de schooldag (Dynamische schooldag PO en VO, beweeggroepjes MRT)</a:t>
            </a:r>
          </a:p>
          <a:p>
            <a:pPr marL="342900" indent="-342900">
              <a:buFont typeface="+mj-lt"/>
              <a:buAutoNum type="arabicPeriod"/>
            </a:pPr>
            <a:r>
              <a:rPr lang="nl-NL" sz="1600" dirty="0"/>
              <a:t>Optimale inzet Buurtsportcoach (naschools sportaanbod in 3 wijken, vakantie activiteiten, Nat. Buitenspeeldag, JOGG) </a:t>
            </a:r>
          </a:p>
          <a:p>
            <a:endParaRPr lang="nl-NL" sz="1600" dirty="0"/>
          </a:p>
        </p:txBody>
      </p:sp>
      <p:pic>
        <p:nvPicPr>
          <p:cNvPr id="7" name="Afbeelding 6">
            <a:extLst>
              <a:ext uri="{FF2B5EF4-FFF2-40B4-BE49-F238E27FC236}">
                <a16:creationId xmlns:a16="http://schemas.microsoft.com/office/drawing/2014/main" id="{C53BF636-113B-BEFA-298E-391F7E3F59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spTree>
    <p:extLst>
      <p:ext uri="{BB962C8B-B14F-4D97-AF65-F5344CB8AC3E}">
        <p14:creationId xmlns:p14="http://schemas.microsoft.com/office/powerpoint/2010/main" val="117286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D5AB8-26ED-BEF2-6197-E5F3265ABC79}"/>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C7D10EB-D125-0B29-0BBF-153709A070A9}"/>
              </a:ext>
            </a:extLst>
          </p:cNvPr>
          <p:cNvSpPr>
            <a:spLocks noGrp="1"/>
          </p:cNvSpPr>
          <p:nvPr>
            <p:ph type="sldNum" sz="quarter" idx="12"/>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EFCDC858-4D65-4A6B-AB91-359AD3C91829}" type="slidenum">
              <a:rPr kumimoji="0" lang="nl-NL"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11</a:t>
            </a:fld>
            <a:endParaRPr kumimoji="0" lang="nl-NL" sz="900" b="0" i="0" u="none" strike="noStrike" kern="1200" cap="none" spc="0" normalizeH="0" baseline="0" noProof="0">
              <a:ln>
                <a:noFill/>
              </a:ln>
              <a:solidFill>
                <a:srgbClr val="000000"/>
              </a:solidFill>
              <a:effectLst/>
              <a:uLnTx/>
              <a:uFillTx/>
              <a:latin typeface="Segoe UI"/>
              <a:ea typeface="+mn-ea"/>
              <a:cs typeface="+mn-cs"/>
            </a:endParaRPr>
          </a:p>
        </p:txBody>
      </p:sp>
      <p:sp>
        <p:nvSpPr>
          <p:cNvPr id="3" name="Titel 2">
            <a:extLst>
              <a:ext uri="{FF2B5EF4-FFF2-40B4-BE49-F238E27FC236}">
                <a16:creationId xmlns:a16="http://schemas.microsoft.com/office/drawing/2014/main" id="{394C594B-19D9-7929-E324-3FBCAB8FD5EA}"/>
              </a:ext>
            </a:extLst>
          </p:cNvPr>
          <p:cNvSpPr>
            <a:spLocks noGrp="1"/>
          </p:cNvSpPr>
          <p:nvPr>
            <p:ph type="title"/>
          </p:nvPr>
        </p:nvSpPr>
        <p:spPr/>
        <p:txBody>
          <a:bodyPr/>
          <a:lstStyle/>
          <a:p>
            <a:r>
              <a:rPr lang="nl-NL" dirty="0"/>
              <a:t>4.3 Uitwerking strategische doelstelling</a:t>
            </a:r>
          </a:p>
        </p:txBody>
      </p:sp>
      <p:sp>
        <p:nvSpPr>
          <p:cNvPr id="11" name="Rechthoek: afgeronde hoeken 10">
            <a:extLst>
              <a:ext uri="{FF2B5EF4-FFF2-40B4-BE49-F238E27FC236}">
                <a16:creationId xmlns:a16="http://schemas.microsoft.com/office/drawing/2014/main" id="{02C8E643-F259-DE57-8544-0A5DBE0DF06E}"/>
              </a:ext>
            </a:extLst>
          </p:cNvPr>
          <p:cNvSpPr/>
          <p:nvPr/>
        </p:nvSpPr>
        <p:spPr>
          <a:xfrm>
            <a:off x="368300" y="1576749"/>
            <a:ext cx="11128300" cy="134819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pPr>
            <a:r>
              <a:rPr lang="nl-NL" sz="2800" b="1" dirty="0">
                <a:solidFill>
                  <a:schemeClr val="tx1"/>
                </a:solidFill>
              </a:rPr>
              <a:t>Doelstelling 2: </a:t>
            </a:r>
            <a:br>
              <a:rPr lang="nl-NL" sz="2800" b="1" dirty="0">
                <a:solidFill>
                  <a:schemeClr val="tx1"/>
                </a:solidFill>
              </a:rPr>
            </a:br>
            <a:r>
              <a:rPr lang="nl-NL" sz="2800" b="1" dirty="0">
                <a:solidFill>
                  <a:schemeClr val="tx1"/>
                </a:solidFill>
              </a:rPr>
              <a:t>Inclusie en diversiteit vergroten</a:t>
            </a:r>
          </a:p>
        </p:txBody>
      </p:sp>
      <p:sp>
        <p:nvSpPr>
          <p:cNvPr id="4" name="Tekstvak 3">
            <a:extLst>
              <a:ext uri="{FF2B5EF4-FFF2-40B4-BE49-F238E27FC236}">
                <a16:creationId xmlns:a16="http://schemas.microsoft.com/office/drawing/2014/main" id="{629F9F4E-6EDB-10A2-CF87-C2F80F95F078}"/>
              </a:ext>
            </a:extLst>
          </p:cNvPr>
          <p:cNvSpPr txBox="1"/>
          <p:nvPr/>
        </p:nvSpPr>
        <p:spPr>
          <a:xfrm>
            <a:off x="389969" y="3541593"/>
            <a:ext cx="11106632" cy="2062103"/>
          </a:xfrm>
          <a:prstGeom prst="rect">
            <a:avLst/>
          </a:prstGeom>
          <a:noFill/>
          <a:ln>
            <a:solidFill>
              <a:schemeClr val="tx2">
                <a:lumMod val="60000"/>
                <a:lumOff val="40000"/>
              </a:schemeClr>
            </a:solidFill>
          </a:ln>
        </p:spPr>
        <p:txBody>
          <a:bodyPr wrap="square">
            <a:spAutoFit/>
          </a:bodyPr>
          <a:lstStyle/>
          <a:p>
            <a:r>
              <a:rPr lang="nl-NL" sz="1600" b="1" dirty="0"/>
              <a:t>Activiteiten:</a:t>
            </a:r>
            <a:br>
              <a:rPr lang="nl-NL" sz="1600" b="1" dirty="0"/>
            </a:br>
            <a:endParaRPr lang="nl-NL" sz="1600" b="1" dirty="0"/>
          </a:p>
          <a:p>
            <a:pPr marL="342900" indent="-342900">
              <a:buFont typeface="+mj-lt"/>
              <a:buAutoNum type="arabicPeriod"/>
            </a:pPr>
            <a:r>
              <a:rPr lang="nl-NL" sz="1600" dirty="0"/>
              <a:t>Optimale inzet Buurtsportcoaches (accountgesprekken partners, plan, nieuwsbrief, SKSE)</a:t>
            </a:r>
          </a:p>
          <a:p>
            <a:pPr marL="342900" indent="-342900">
              <a:buFont typeface="+mj-lt"/>
              <a:buAutoNum type="arabicPeriod"/>
            </a:pPr>
            <a:r>
              <a:rPr lang="nl-NL" sz="1600" dirty="0"/>
              <a:t>Sportstimulering, verbeteren en uitbreiden bestaande activiteiten kwetsbare groepen (wandelen, fietsen, zwemmen)</a:t>
            </a:r>
          </a:p>
          <a:p>
            <a:pPr marL="342900" indent="-342900">
              <a:buFont typeface="+mj-lt"/>
              <a:buAutoNum type="arabicPeriod"/>
            </a:pPr>
            <a:r>
              <a:rPr lang="nl-NL" sz="1600" dirty="0"/>
              <a:t>Wijkgerichte aanpak (Smitsveen, </a:t>
            </a:r>
            <a:r>
              <a:rPr lang="nl-NL" sz="1600" dirty="0" err="1"/>
              <a:t>Klaarwater</a:t>
            </a:r>
            <a:r>
              <a:rPr lang="nl-NL" sz="1600" dirty="0"/>
              <a:t> en </a:t>
            </a:r>
            <a:r>
              <a:rPr lang="nl-NL" sz="1600" dirty="0" err="1"/>
              <a:t>Soester</a:t>
            </a:r>
            <a:r>
              <a:rPr lang="nl-NL" sz="1600" dirty="0"/>
              <a:t> Eng)</a:t>
            </a:r>
          </a:p>
          <a:p>
            <a:pPr marL="342900" indent="-342900">
              <a:buFont typeface="+mj-lt"/>
              <a:buAutoNum type="arabicPeriod"/>
            </a:pPr>
            <a:r>
              <a:rPr lang="nl-NL" sz="1600" dirty="0"/>
              <a:t>Uitbreiden hulpmiddelenpakket</a:t>
            </a:r>
          </a:p>
          <a:p>
            <a:pPr marL="342900" indent="-342900">
              <a:buFont typeface="+mj-lt"/>
              <a:buAutoNum type="arabicPeriod"/>
            </a:pPr>
            <a:r>
              <a:rPr lang="nl-NL" sz="1600" dirty="0"/>
              <a:t>Financiering kleine budgetten bekender maken (Jeugdfonds en Volwassenenfonds)</a:t>
            </a:r>
          </a:p>
          <a:p>
            <a:endParaRPr lang="nl-NL" sz="1600" dirty="0"/>
          </a:p>
        </p:txBody>
      </p:sp>
      <p:pic>
        <p:nvPicPr>
          <p:cNvPr id="7" name="Afbeelding 6">
            <a:extLst>
              <a:ext uri="{FF2B5EF4-FFF2-40B4-BE49-F238E27FC236}">
                <a16:creationId xmlns:a16="http://schemas.microsoft.com/office/drawing/2014/main" id="{5E3EFA9D-D7B8-2CBD-0D38-62EE7E3C67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spTree>
    <p:extLst>
      <p:ext uri="{BB962C8B-B14F-4D97-AF65-F5344CB8AC3E}">
        <p14:creationId xmlns:p14="http://schemas.microsoft.com/office/powerpoint/2010/main" val="236629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E96A0-1DD3-A22B-78DE-E268C2AB2F96}"/>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6BD3811-FF04-3FE9-F72E-21E32B57FA4B}"/>
              </a:ext>
            </a:extLst>
          </p:cNvPr>
          <p:cNvSpPr>
            <a:spLocks noGrp="1"/>
          </p:cNvSpPr>
          <p:nvPr>
            <p:ph type="sldNum" sz="quarter" idx="12"/>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EFCDC858-4D65-4A6B-AB91-359AD3C91829}" type="slidenum">
              <a:rPr kumimoji="0" lang="nl-NL"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12</a:t>
            </a:fld>
            <a:endParaRPr kumimoji="0" lang="nl-NL" sz="900" b="0" i="0" u="none" strike="noStrike" kern="1200" cap="none" spc="0" normalizeH="0" baseline="0" noProof="0">
              <a:ln>
                <a:noFill/>
              </a:ln>
              <a:solidFill>
                <a:srgbClr val="000000"/>
              </a:solidFill>
              <a:effectLst/>
              <a:uLnTx/>
              <a:uFillTx/>
              <a:latin typeface="Segoe UI"/>
              <a:ea typeface="+mn-ea"/>
              <a:cs typeface="+mn-cs"/>
            </a:endParaRPr>
          </a:p>
        </p:txBody>
      </p:sp>
      <p:sp>
        <p:nvSpPr>
          <p:cNvPr id="3" name="Titel 2">
            <a:extLst>
              <a:ext uri="{FF2B5EF4-FFF2-40B4-BE49-F238E27FC236}">
                <a16:creationId xmlns:a16="http://schemas.microsoft.com/office/drawing/2014/main" id="{DB5FDD1B-5C98-32A5-179F-F503C1382654}"/>
              </a:ext>
            </a:extLst>
          </p:cNvPr>
          <p:cNvSpPr>
            <a:spLocks noGrp="1"/>
          </p:cNvSpPr>
          <p:nvPr>
            <p:ph type="title"/>
          </p:nvPr>
        </p:nvSpPr>
        <p:spPr/>
        <p:txBody>
          <a:bodyPr/>
          <a:lstStyle/>
          <a:p>
            <a:r>
              <a:rPr lang="nl-NL" dirty="0"/>
              <a:t>4.4 Uitwerking strategische doelstelling</a:t>
            </a:r>
          </a:p>
        </p:txBody>
      </p:sp>
      <p:sp>
        <p:nvSpPr>
          <p:cNvPr id="11" name="Rechthoek: afgeronde hoeken 10">
            <a:extLst>
              <a:ext uri="{FF2B5EF4-FFF2-40B4-BE49-F238E27FC236}">
                <a16:creationId xmlns:a16="http://schemas.microsoft.com/office/drawing/2014/main" id="{0F7DD163-7173-958B-83BC-C006936C0C7C}"/>
              </a:ext>
            </a:extLst>
          </p:cNvPr>
          <p:cNvSpPr/>
          <p:nvPr/>
        </p:nvSpPr>
        <p:spPr>
          <a:xfrm>
            <a:off x="368300" y="1576749"/>
            <a:ext cx="11128300" cy="134819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pPr>
            <a:r>
              <a:rPr lang="nl-NL" sz="2800" b="1" dirty="0">
                <a:solidFill>
                  <a:schemeClr val="tx1"/>
                </a:solidFill>
              </a:rPr>
              <a:t>Doelstelling 3: </a:t>
            </a:r>
            <a:br>
              <a:rPr lang="nl-NL" sz="2800" b="1" dirty="0">
                <a:solidFill>
                  <a:schemeClr val="tx1"/>
                </a:solidFill>
              </a:rPr>
            </a:br>
            <a:r>
              <a:rPr lang="nl-NL" sz="2800" b="1" dirty="0">
                <a:solidFill>
                  <a:schemeClr val="tx1"/>
                </a:solidFill>
              </a:rPr>
              <a:t>Vraag en beweegaanbod versterken</a:t>
            </a:r>
          </a:p>
        </p:txBody>
      </p:sp>
      <p:sp>
        <p:nvSpPr>
          <p:cNvPr id="18" name="Tekstvak 17">
            <a:extLst>
              <a:ext uri="{FF2B5EF4-FFF2-40B4-BE49-F238E27FC236}">
                <a16:creationId xmlns:a16="http://schemas.microsoft.com/office/drawing/2014/main" id="{4BD63324-52EB-2A7A-914C-1C465E39A7CC}"/>
              </a:ext>
            </a:extLst>
          </p:cNvPr>
          <p:cNvSpPr txBox="1"/>
          <p:nvPr/>
        </p:nvSpPr>
        <p:spPr>
          <a:xfrm>
            <a:off x="389969" y="3541593"/>
            <a:ext cx="11106632" cy="1815882"/>
          </a:xfrm>
          <a:prstGeom prst="rect">
            <a:avLst/>
          </a:prstGeom>
          <a:noFill/>
          <a:ln>
            <a:solidFill>
              <a:schemeClr val="tx2">
                <a:lumMod val="60000"/>
                <a:lumOff val="40000"/>
              </a:schemeClr>
            </a:solidFill>
          </a:ln>
        </p:spPr>
        <p:txBody>
          <a:bodyPr wrap="square">
            <a:spAutoFit/>
          </a:bodyPr>
          <a:lstStyle/>
          <a:p>
            <a:r>
              <a:rPr lang="nl-NL" sz="1600" b="1" dirty="0"/>
              <a:t>Activiteiten:</a:t>
            </a:r>
            <a:br>
              <a:rPr lang="nl-NL" sz="1600" b="1" dirty="0"/>
            </a:br>
            <a:endParaRPr lang="nl-NL" sz="1600" b="1" dirty="0"/>
          </a:p>
          <a:p>
            <a:pPr marL="342900" indent="-342900">
              <a:buFont typeface="+mj-lt"/>
              <a:buAutoNum type="arabicPeriod"/>
            </a:pPr>
            <a:r>
              <a:rPr lang="nl-NL" sz="1600" dirty="0"/>
              <a:t>Optimale clubondersteuning door </a:t>
            </a:r>
            <a:r>
              <a:rPr lang="nl-NL" sz="1600" dirty="0" err="1"/>
              <a:t>clubondersteuner</a:t>
            </a:r>
            <a:r>
              <a:rPr lang="nl-NL" sz="1600" dirty="0"/>
              <a:t> (accountgesprekken, nieuwsbrief, sportcafé, SKSE, kiesjesport.nl)</a:t>
            </a:r>
          </a:p>
          <a:p>
            <a:pPr marL="342900" indent="-342900">
              <a:buFont typeface="+mj-lt"/>
              <a:buAutoNum type="arabicPeriod"/>
            </a:pPr>
            <a:r>
              <a:rPr lang="nl-NL" sz="1600" dirty="0"/>
              <a:t>Gezonde omgeving (rookvrije omgeving, alcoholhandhaving, gezonde kantine)</a:t>
            </a:r>
          </a:p>
          <a:p>
            <a:pPr marL="342900" indent="-342900">
              <a:buFont typeface="+mj-lt"/>
              <a:buAutoNum type="arabicPeriod"/>
            </a:pPr>
            <a:r>
              <a:rPr lang="nl-NL" sz="1600" dirty="0"/>
              <a:t>Sociale veiligheid (4 v’s)</a:t>
            </a:r>
          </a:p>
          <a:p>
            <a:pPr marL="342900" indent="-342900">
              <a:buFont typeface="+mj-lt"/>
              <a:buAutoNum type="arabicPeriod"/>
            </a:pPr>
            <a:r>
              <a:rPr lang="nl-NL" sz="1600" dirty="0"/>
              <a:t>Zichtbaarheid en bekendheid sportinsoest.nl </a:t>
            </a:r>
          </a:p>
          <a:p>
            <a:endParaRPr lang="nl-NL" sz="1600" dirty="0"/>
          </a:p>
        </p:txBody>
      </p:sp>
      <p:pic>
        <p:nvPicPr>
          <p:cNvPr id="4" name="Afbeelding 3">
            <a:extLst>
              <a:ext uri="{FF2B5EF4-FFF2-40B4-BE49-F238E27FC236}">
                <a16:creationId xmlns:a16="http://schemas.microsoft.com/office/drawing/2014/main" id="{DC07B0E8-6E03-6CD0-9591-9F95B99129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spTree>
    <p:extLst>
      <p:ext uri="{BB962C8B-B14F-4D97-AF65-F5344CB8AC3E}">
        <p14:creationId xmlns:p14="http://schemas.microsoft.com/office/powerpoint/2010/main" val="329391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24E45-5855-3205-3EA1-6B56313E6F14}"/>
            </a:ext>
          </a:extLst>
        </p:cNvPr>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50DF6C3E-6057-8E7C-AAA7-49D9C0004AE0}"/>
              </a:ext>
            </a:extLst>
          </p:cNvPr>
          <p:cNvSpPr>
            <a:spLocks noGrp="1"/>
          </p:cNvSpPr>
          <p:nvPr>
            <p:ph type="sldNum" sz="quarter" idx="12"/>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EFCDC858-4D65-4A6B-AB91-359AD3C91829}" type="slidenum">
              <a:rPr kumimoji="0" lang="nl-NL"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13</a:t>
            </a:fld>
            <a:endParaRPr kumimoji="0" lang="nl-NL" sz="900" b="0" i="0" u="none" strike="noStrike" kern="1200" cap="none" spc="0" normalizeH="0" baseline="0" noProof="0">
              <a:ln>
                <a:noFill/>
              </a:ln>
              <a:solidFill>
                <a:srgbClr val="000000"/>
              </a:solidFill>
              <a:effectLst/>
              <a:uLnTx/>
              <a:uFillTx/>
              <a:latin typeface="Segoe UI"/>
              <a:ea typeface="+mn-ea"/>
              <a:cs typeface="+mn-cs"/>
            </a:endParaRPr>
          </a:p>
        </p:txBody>
      </p:sp>
      <p:sp>
        <p:nvSpPr>
          <p:cNvPr id="2" name="Titel 1">
            <a:extLst>
              <a:ext uri="{FF2B5EF4-FFF2-40B4-BE49-F238E27FC236}">
                <a16:creationId xmlns:a16="http://schemas.microsoft.com/office/drawing/2014/main" id="{622A09C3-6B56-C881-E93B-8BB867F3FCFE}"/>
              </a:ext>
            </a:extLst>
          </p:cNvPr>
          <p:cNvSpPr>
            <a:spLocks noGrp="1"/>
          </p:cNvSpPr>
          <p:nvPr>
            <p:ph type="title"/>
          </p:nvPr>
        </p:nvSpPr>
        <p:spPr>
          <a:xfrm>
            <a:off x="371475" y="368300"/>
            <a:ext cx="11449050" cy="699404"/>
          </a:xfrm>
        </p:spPr>
        <p:txBody>
          <a:bodyPr/>
          <a:lstStyle/>
          <a:p>
            <a:r>
              <a:rPr lang="nl-NL" dirty="0"/>
              <a:t>5. Begroting</a:t>
            </a:r>
          </a:p>
        </p:txBody>
      </p:sp>
      <p:sp>
        <p:nvSpPr>
          <p:cNvPr id="3" name="Tijdelijke aanduiding voor inhoud 2">
            <a:extLst>
              <a:ext uri="{FF2B5EF4-FFF2-40B4-BE49-F238E27FC236}">
                <a16:creationId xmlns:a16="http://schemas.microsoft.com/office/drawing/2014/main" id="{D013435C-6B24-627D-85FB-D477EE7F018C}"/>
              </a:ext>
            </a:extLst>
          </p:cNvPr>
          <p:cNvSpPr>
            <a:spLocks noGrp="1"/>
          </p:cNvSpPr>
          <p:nvPr>
            <p:ph idx="1"/>
          </p:nvPr>
        </p:nvSpPr>
        <p:spPr>
          <a:xfrm>
            <a:off x="470888" y="1916832"/>
            <a:ext cx="10757779" cy="3936406"/>
          </a:xfrm>
        </p:spPr>
        <p:txBody>
          <a:bodyPr/>
          <a:lstStyle/>
          <a:p>
            <a:pPr marL="342900" lvl="6" indent="-342900">
              <a:lnSpc>
                <a:spcPts val="1600"/>
              </a:lnSpc>
              <a:buFont typeface="Arial" panose="020B0604020202020204" pitchFamily="34" charset="0"/>
              <a:buChar char="•"/>
            </a:pPr>
            <a:r>
              <a:rPr lang="nl-NL" sz="1800" b="0" dirty="0">
                <a:solidFill>
                  <a:schemeClr val="tx1"/>
                </a:solidFill>
                <a:latin typeface="Segoe UI" panose="020B0502040204020203" pitchFamily="34" charset="0"/>
                <a:cs typeface="Segoe UI" panose="020B0502040204020203" pitchFamily="34" charset="0"/>
              </a:rPr>
              <a:t>Restbudget € 5.000,- uit 2023 beschikbaar</a:t>
            </a:r>
          </a:p>
          <a:p>
            <a:pPr marL="342900" lvl="6" indent="-342900">
              <a:lnSpc>
                <a:spcPts val="1600"/>
              </a:lnSpc>
              <a:buFont typeface="Arial" panose="020B0604020202020204" pitchFamily="34" charset="0"/>
              <a:buChar char="•"/>
            </a:pPr>
            <a:r>
              <a:rPr lang="nl-NL" sz="1800" b="0" dirty="0">
                <a:solidFill>
                  <a:schemeClr val="tx1"/>
                </a:solidFill>
                <a:latin typeface="Segoe UI" panose="020B0502040204020203" pitchFamily="34" charset="0"/>
                <a:cs typeface="Segoe UI" panose="020B0502040204020203" pitchFamily="34" charset="0"/>
              </a:rPr>
              <a:t>Over 2024-2026 jaarlijks € 30.000,- beschikbaar</a:t>
            </a:r>
          </a:p>
          <a:p>
            <a:pPr marL="342900" lvl="6" indent="-342900">
              <a:lnSpc>
                <a:spcPts val="1600"/>
              </a:lnSpc>
              <a:buFont typeface="Arial" panose="020B0604020202020204" pitchFamily="34" charset="0"/>
              <a:buChar char="•"/>
            </a:pPr>
            <a:r>
              <a:rPr lang="nl-NL" sz="1800" b="0" dirty="0">
                <a:solidFill>
                  <a:schemeClr val="tx1"/>
                </a:solidFill>
                <a:latin typeface="Segoe UI" panose="020B0502040204020203" pitchFamily="34" charset="0"/>
                <a:cs typeface="Segoe UI" panose="020B0502040204020203" pitchFamily="34" charset="0"/>
              </a:rPr>
              <a:t>Additioneel in-natura budget door NOC*NSF</a:t>
            </a:r>
          </a:p>
          <a:p>
            <a:pPr marL="342900" lvl="6" indent="-342900">
              <a:lnSpc>
                <a:spcPts val="1600"/>
              </a:lnSpc>
              <a:buFont typeface="Arial" panose="020B0604020202020204" pitchFamily="34" charset="0"/>
              <a:buChar char="•"/>
            </a:pPr>
            <a:r>
              <a:rPr lang="nl-NL" sz="1800" b="0" dirty="0">
                <a:solidFill>
                  <a:schemeClr val="tx1"/>
                </a:solidFill>
                <a:latin typeface="Segoe UI" panose="020B0502040204020203" pitchFamily="34" charset="0"/>
                <a:cs typeface="Segoe UI" panose="020B0502040204020203" pitchFamily="34" charset="0"/>
              </a:rPr>
              <a:t>Aanvragen door lokale partners via het aanvraagformulier</a:t>
            </a:r>
          </a:p>
          <a:p>
            <a:pPr marL="342900" lvl="6" indent="-342900">
              <a:lnSpc>
                <a:spcPts val="1600"/>
              </a:lnSpc>
              <a:buFont typeface="Arial" panose="020B0604020202020204" pitchFamily="34" charset="0"/>
              <a:buChar char="•"/>
            </a:pPr>
            <a:r>
              <a:rPr lang="nl-NL" sz="1800" b="0" dirty="0">
                <a:solidFill>
                  <a:schemeClr val="tx1"/>
                </a:solidFill>
                <a:latin typeface="Segoe UI" panose="020B0502040204020203" pitchFamily="34" charset="0"/>
                <a:cs typeface="Segoe UI" panose="020B0502040204020203" pitchFamily="34" charset="0"/>
              </a:rPr>
              <a:t>Besluitvorming door Stuurgroep Sport- en beweegakkoord</a:t>
            </a:r>
          </a:p>
          <a:p>
            <a:pPr lvl="6">
              <a:lnSpc>
                <a:spcPts val="1600"/>
              </a:lnSpc>
              <a:buNone/>
            </a:pPr>
            <a:endParaRPr lang="nl-NL" sz="1800" dirty="0">
              <a:solidFill>
                <a:schemeClr val="tx1"/>
              </a:solidFill>
            </a:endParaRPr>
          </a:p>
          <a:p>
            <a:pPr lvl="6">
              <a:lnSpc>
                <a:spcPts val="1600"/>
              </a:lnSpc>
              <a:buNone/>
            </a:pPr>
            <a:endParaRPr lang="nl-NL" sz="1800" dirty="0">
              <a:solidFill>
                <a:schemeClr val="tx1"/>
              </a:solidFill>
            </a:endParaRPr>
          </a:p>
          <a:p>
            <a:pPr lvl="6">
              <a:lnSpc>
                <a:spcPts val="1600"/>
              </a:lnSpc>
              <a:buNone/>
            </a:pPr>
            <a:endParaRPr lang="nl-NL" sz="1800" dirty="0">
              <a:solidFill>
                <a:schemeClr val="tx1"/>
              </a:solidFill>
            </a:endParaRPr>
          </a:p>
          <a:p>
            <a:pPr lvl="6">
              <a:lnSpc>
                <a:spcPts val="1600"/>
              </a:lnSpc>
            </a:pPr>
            <a:endParaRPr lang="nl-NL" sz="1800" dirty="0">
              <a:solidFill>
                <a:schemeClr val="tx1"/>
              </a:solidFill>
            </a:endParaRPr>
          </a:p>
          <a:p>
            <a:pPr lvl="6">
              <a:lnSpc>
                <a:spcPts val="1600"/>
              </a:lnSpc>
            </a:pPr>
            <a:endParaRPr lang="nl-NL" sz="1800" dirty="0"/>
          </a:p>
        </p:txBody>
      </p:sp>
      <p:pic>
        <p:nvPicPr>
          <p:cNvPr id="7" name="Afbeelding 6">
            <a:extLst>
              <a:ext uri="{FF2B5EF4-FFF2-40B4-BE49-F238E27FC236}">
                <a16:creationId xmlns:a16="http://schemas.microsoft.com/office/drawing/2014/main" id="{B8FCA2CD-DB07-A5B5-3F9C-99890B2594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pic>
        <p:nvPicPr>
          <p:cNvPr id="8" name="Afbeelding 7">
            <a:extLst>
              <a:ext uri="{FF2B5EF4-FFF2-40B4-BE49-F238E27FC236}">
                <a16:creationId xmlns:a16="http://schemas.microsoft.com/office/drawing/2014/main" id="{8D0598B2-6DDA-7E7C-0DC3-ACC0E21B2AD8}"/>
              </a:ext>
            </a:extLst>
          </p:cNvPr>
          <p:cNvPicPr>
            <a:picLocks noChangeAspect="1"/>
          </p:cNvPicPr>
          <p:nvPr/>
        </p:nvPicPr>
        <p:blipFill>
          <a:blip r:embed="rId3"/>
          <a:stretch>
            <a:fillRect/>
          </a:stretch>
        </p:blipFill>
        <p:spPr>
          <a:xfrm>
            <a:off x="7344957" y="1916832"/>
            <a:ext cx="4233219" cy="24928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44303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324ABAB-726F-098A-89F6-22D248C4F426}"/>
              </a:ext>
            </a:extLst>
          </p:cNvPr>
          <p:cNvSpPr>
            <a:spLocks noGrp="1"/>
          </p:cNvSpPr>
          <p:nvPr>
            <p:ph type="sldNum" sz="quarter" idx="12"/>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EFCDC858-4D65-4A6B-AB91-359AD3C91829}" type="slidenum">
              <a:rPr kumimoji="0" lang="nl-NL"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14</a:t>
            </a:fld>
            <a:endParaRPr kumimoji="0" lang="nl-NL" sz="900" b="0" i="0" u="none" strike="noStrike" kern="1200" cap="none" spc="0" normalizeH="0" baseline="0" noProof="0">
              <a:ln>
                <a:noFill/>
              </a:ln>
              <a:solidFill>
                <a:srgbClr val="000000"/>
              </a:solidFill>
              <a:effectLst/>
              <a:uLnTx/>
              <a:uFillTx/>
              <a:latin typeface="Segoe UI"/>
              <a:ea typeface="+mn-ea"/>
              <a:cs typeface="+mn-cs"/>
            </a:endParaRPr>
          </a:p>
        </p:txBody>
      </p:sp>
      <p:sp>
        <p:nvSpPr>
          <p:cNvPr id="3" name="Titel 2">
            <a:extLst>
              <a:ext uri="{FF2B5EF4-FFF2-40B4-BE49-F238E27FC236}">
                <a16:creationId xmlns:a16="http://schemas.microsoft.com/office/drawing/2014/main" id="{495043BC-FBF9-4DEF-D2E5-D5FBF75D00A6}"/>
              </a:ext>
            </a:extLst>
          </p:cNvPr>
          <p:cNvSpPr>
            <a:spLocks noGrp="1"/>
          </p:cNvSpPr>
          <p:nvPr>
            <p:ph type="title"/>
          </p:nvPr>
        </p:nvSpPr>
        <p:spPr/>
        <p:txBody>
          <a:bodyPr/>
          <a:lstStyle/>
          <a:p>
            <a:r>
              <a:rPr lang="nl-NL" dirty="0"/>
              <a:t>6. Nieuwe organisatie: samen, lef én doen</a:t>
            </a:r>
          </a:p>
        </p:txBody>
      </p:sp>
      <p:pic>
        <p:nvPicPr>
          <p:cNvPr id="7" name="Afbeelding 6">
            <a:extLst>
              <a:ext uri="{FF2B5EF4-FFF2-40B4-BE49-F238E27FC236}">
                <a16:creationId xmlns:a16="http://schemas.microsoft.com/office/drawing/2014/main" id="{ECD832FC-9292-9EC2-1BB3-0BB8888C1058}"/>
              </a:ext>
            </a:extLst>
          </p:cNvPr>
          <p:cNvPicPr>
            <a:picLocks noChangeAspect="1"/>
          </p:cNvPicPr>
          <p:nvPr/>
        </p:nvPicPr>
        <p:blipFill rotWithShape="1">
          <a:blip r:embed="rId3"/>
          <a:srcRect l="8066" t="37399" r="76578" b="26901"/>
          <a:stretch/>
        </p:blipFill>
        <p:spPr>
          <a:xfrm>
            <a:off x="983433" y="2547727"/>
            <a:ext cx="1708364" cy="2234014"/>
          </a:xfrm>
          <a:prstGeom prst="rect">
            <a:avLst/>
          </a:prstGeom>
          <a:ln w="228600" cap="sq" cmpd="thickThin">
            <a:solidFill>
              <a:srgbClr val="000000"/>
            </a:solidFill>
            <a:prstDash val="solid"/>
            <a:miter lim="800000"/>
          </a:ln>
          <a:effectLst>
            <a:innerShdw blurRad="76200">
              <a:srgbClr val="000000"/>
            </a:innerShdw>
          </a:effectLst>
        </p:spPr>
      </p:pic>
      <p:pic>
        <p:nvPicPr>
          <p:cNvPr id="9" name="Afbeelding 8">
            <a:extLst>
              <a:ext uri="{FF2B5EF4-FFF2-40B4-BE49-F238E27FC236}">
                <a16:creationId xmlns:a16="http://schemas.microsoft.com/office/drawing/2014/main" id="{FE38B18D-5DE9-0758-4C65-1CD8B7032152}"/>
              </a:ext>
            </a:extLst>
          </p:cNvPr>
          <p:cNvPicPr>
            <a:picLocks noChangeAspect="1"/>
          </p:cNvPicPr>
          <p:nvPr/>
        </p:nvPicPr>
        <p:blipFill rotWithShape="1">
          <a:blip r:embed="rId4"/>
          <a:srcRect l="72394" t="33113" r="11069" b="26988"/>
          <a:stretch/>
        </p:blipFill>
        <p:spPr>
          <a:xfrm>
            <a:off x="3647728" y="2547727"/>
            <a:ext cx="1729909" cy="2234014"/>
          </a:xfrm>
          <a:prstGeom prst="rect">
            <a:avLst/>
          </a:prstGeom>
          <a:ln w="228600" cap="sq" cmpd="thickThin">
            <a:solidFill>
              <a:srgbClr val="000000"/>
            </a:solidFill>
            <a:prstDash val="solid"/>
            <a:miter lim="800000"/>
          </a:ln>
          <a:effectLst>
            <a:innerShdw blurRad="76200">
              <a:srgbClr val="000000"/>
            </a:innerShdw>
          </a:effectLst>
        </p:spPr>
      </p:pic>
      <p:pic>
        <p:nvPicPr>
          <p:cNvPr id="11" name="Afbeelding 10">
            <a:extLst>
              <a:ext uri="{FF2B5EF4-FFF2-40B4-BE49-F238E27FC236}">
                <a16:creationId xmlns:a16="http://schemas.microsoft.com/office/drawing/2014/main" id="{C8750DE1-5AF1-7EF8-48F6-086D66602309}"/>
              </a:ext>
            </a:extLst>
          </p:cNvPr>
          <p:cNvPicPr>
            <a:picLocks noChangeAspect="1"/>
          </p:cNvPicPr>
          <p:nvPr/>
        </p:nvPicPr>
        <p:blipFill rotWithShape="1">
          <a:blip r:embed="rId5"/>
          <a:srcRect l="25003" t="30419" r="60109" b="31782"/>
          <a:stretch/>
        </p:blipFill>
        <p:spPr>
          <a:xfrm>
            <a:off x="6384032" y="2555032"/>
            <a:ext cx="1648721" cy="2226709"/>
          </a:xfrm>
          <a:prstGeom prst="rect">
            <a:avLst/>
          </a:prstGeom>
          <a:ln w="228600" cap="sq" cmpd="thickThin">
            <a:solidFill>
              <a:srgbClr val="000000"/>
            </a:solidFill>
            <a:prstDash val="solid"/>
            <a:miter lim="800000"/>
          </a:ln>
          <a:effectLst>
            <a:innerShdw blurRad="76200">
              <a:srgbClr val="000000"/>
            </a:innerShdw>
          </a:effectLst>
        </p:spPr>
      </p:pic>
      <p:sp>
        <p:nvSpPr>
          <p:cNvPr id="12" name="Pijl: gestreept rechts 11">
            <a:extLst>
              <a:ext uri="{FF2B5EF4-FFF2-40B4-BE49-F238E27FC236}">
                <a16:creationId xmlns:a16="http://schemas.microsoft.com/office/drawing/2014/main" id="{7804693A-0E3E-B6A8-00D8-FCEB126313D8}"/>
              </a:ext>
            </a:extLst>
          </p:cNvPr>
          <p:cNvSpPr/>
          <p:nvPr/>
        </p:nvSpPr>
        <p:spPr>
          <a:xfrm>
            <a:off x="9768408" y="3628578"/>
            <a:ext cx="582765" cy="432049"/>
          </a:xfrm>
          <a:prstGeom prst="striped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pic>
        <p:nvPicPr>
          <p:cNvPr id="4" name="Afbeelding 3">
            <a:extLst>
              <a:ext uri="{FF2B5EF4-FFF2-40B4-BE49-F238E27FC236}">
                <a16:creationId xmlns:a16="http://schemas.microsoft.com/office/drawing/2014/main" id="{10403EBE-6862-95A2-DA83-69BAAE5CB28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spTree>
    <p:extLst>
      <p:ext uri="{BB962C8B-B14F-4D97-AF65-F5344CB8AC3E}">
        <p14:creationId xmlns:p14="http://schemas.microsoft.com/office/powerpoint/2010/main" val="179418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D84E7A3-3B09-193E-3EA3-CAB9F05FF761}"/>
              </a:ext>
            </a:extLst>
          </p:cNvPr>
          <p:cNvSpPr>
            <a:spLocks noGrp="1"/>
          </p:cNvSpPr>
          <p:nvPr>
            <p:ph type="sldNum" sz="quarter" idx="12"/>
          </p:nvPr>
        </p:nvSpPr>
        <p:spPr/>
        <p:txBody>
          <a:bodyPr/>
          <a:lstStyle/>
          <a:p>
            <a:fld id="{EFCDC858-4D65-4A6B-AB91-359AD3C91829}" type="slidenum">
              <a:rPr lang="nl-NL" smtClean="0"/>
              <a:pPr/>
              <a:t>15</a:t>
            </a:fld>
            <a:endParaRPr lang="nl-NL"/>
          </a:p>
        </p:txBody>
      </p:sp>
      <p:sp>
        <p:nvSpPr>
          <p:cNvPr id="15" name="Titel 14">
            <a:extLst>
              <a:ext uri="{FF2B5EF4-FFF2-40B4-BE49-F238E27FC236}">
                <a16:creationId xmlns:a16="http://schemas.microsoft.com/office/drawing/2014/main" id="{0FDBD561-FDF1-1EC2-4126-3759E6B8E6C0}"/>
              </a:ext>
            </a:extLst>
          </p:cNvPr>
          <p:cNvSpPr>
            <a:spLocks noGrp="1"/>
          </p:cNvSpPr>
          <p:nvPr>
            <p:ph type="title"/>
          </p:nvPr>
        </p:nvSpPr>
        <p:spPr/>
        <p:txBody>
          <a:bodyPr/>
          <a:lstStyle/>
          <a:p>
            <a:r>
              <a:rPr lang="nl-NL" sz="3900" dirty="0"/>
              <a:t>6.1 Stuurgroep </a:t>
            </a:r>
            <a:r>
              <a:rPr lang="nl-NL" sz="3900" dirty="0">
                <a:sym typeface="Wingdings" panose="05000000000000000000" pitchFamily="2" charset="2"/>
              </a:rPr>
              <a:t></a:t>
            </a:r>
            <a:r>
              <a:rPr lang="nl-NL" sz="3900" dirty="0"/>
              <a:t> Vitaal Platform Soest </a:t>
            </a:r>
          </a:p>
        </p:txBody>
      </p:sp>
      <p:sp>
        <p:nvSpPr>
          <p:cNvPr id="7" name="Rechthoek 6">
            <a:extLst>
              <a:ext uri="{FF2B5EF4-FFF2-40B4-BE49-F238E27FC236}">
                <a16:creationId xmlns:a16="http://schemas.microsoft.com/office/drawing/2014/main" id="{B21C27E6-CFB8-39B5-23ED-CD8C79B65917}"/>
              </a:ext>
            </a:extLst>
          </p:cNvPr>
          <p:cNvSpPr/>
          <p:nvPr/>
        </p:nvSpPr>
        <p:spPr>
          <a:xfrm>
            <a:off x="1796132" y="2348879"/>
            <a:ext cx="2427660" cy="3307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r>
              <a:rPr lang="nl-NL" sz="1400" b="1" dirty="0">
                <a:solidFill>
                  <a:schemeClr val="tx1"/>
                </a:solidFill>
              </a:rPr>
              <a:t>Stuurgroep Sport- en beweegakkoord II</a:t>
            </a:r>
          </a:p>
          <a:p>
            <a:pPr algn="l">
              <a:lnSpc>
                <a:spcPct val="110000"/>
              </a:lnSpc>
              <a:spcBef>
                <a:spcPts val="600"/>
              </a:spcBef>
            </a:pPr>
            <a:endParaRPr lang="nl-NL" sz="1400" b="1" dirty="0">
              <a:solidFill>
                <a:schemeClr val="tx1"/>
              </a:solidFill>
            </a:endParaRPr>
          </a:p>
          <a:p>
            <a:pPr marL="228600" indent="-228600" algn="l">
              <a:lnSpc>
                <a:spcPct val="110000"/>
              </a:lnSpc>
              <a:spcBef>
                <a:spcPts val="600"/>
              </a:spcBef>
              <a:buFont typeface="+mj-lt"/>
              <a:buAutoNum type="arabicPeriod"/>
            </a:pPr>
            <a:r>
              <a:rPr lang="nl-NL" sz="1100" dirty="0">
                <a:solidFill>
                  <a:schemeClr val="tx1"/>
                </a:solidFill>
              </a:rPr>
              <a:t>Buurtsportcoach</a:t>
            </a:r>
          </a:p>
          <a:p>
            <a:pPr marL="228600" indent="-228600" algn="l">
              <a:lnSpc>
                <a:spcPct val="110000"/>
              </a:lnSpc>
              <a:spcBef>
                <a:spcPts val="600"/>
              </a:spcBef>
              <a:buFont typeface="+mj-lt"/>
              <a:buAutoNum type="arabicPeriod"/>
            </a:pPr>
            <a:r>
              <a:rPr lang="nl-NL" sz="1100" dirty="0">
                <a:solidFill>
                  <a:schemeClr val="tx1"/>
                </a:solidFill>
              </a:rPr>
              <a:t>Beleidsambtenaar sport/bewegen</a:t>
            </a:r>
          </a:p>
          <a:p>
            <a:pPr marL="228600" indent="-228600" algn="l">
              <a:lnSpc>
                <a:spcPct val="110000"/>
              </a:lnSpc>
              <a:spcBef>
                <a:spcPts val="600"/>
              </a:spcBef>
              <a:buFont typeface="+mj-lt"/>
              <a:buAutoNum type="arabicPeriod"/>
            </a:pPr>
            <a:r>
              <a:rPr lang="nl-NL" sz="1100" dirty="0">
                <a:solidFill>
                  <a:schemeClr val="tx1"/>
                </a:solidFill>
              </a:rPr>
              <a:t>SF/ sportverenigingen (vacature)</a:t>
            </a:r>
          </a:p>
          <a:p>
            <a:pPr marL="228600" indent="-228600" algn="l">
              <a:lnSpc>
                <a:spcPct val="110000"/>
              </a:lnSpc>
              <a:spcBef>
                <a:spcPts val="600"/>
              </a:spcBef>
              <a:buFont typeface="+mj-lt"/>
              <a:buAutoNum type="arabicPeriod"/>
            </a:pPr>
            <a:r>
              <a:rPr lang="nl-NL" sz="1100" dirty="0">
                <a:solidFill>
                  <a:schemeClr val="tx1"/>
                </a:solidFill>
              </a:rPr>
              <a:t>Onderwijs</a:t>
            </a:r>
          </a:p>
          <a:p>
            <a:pPr marL="228600" indent="-228600" algn="l">
              <a:lnSpc>
                <a:spcPct val="110000"/>
              </a:lnSpc>
              <a:spcBef>
                <a:spcPts val="600"/>
              </a:spcBef>
              <a:buFont typeface="+mj-lt"/>
              <a:buAutoNum type="arabicPeriod"/>
            </a:pPr>
            <a:r>
              <a:rPr lang="nl-NL" sz="1100" dirty="0">
                <a:solidFill>
                  <a:schemeClr val="tx1"/>
                </a:solidFill>
              </a:rPr>
              <a:t>Coördinator sport en preventie</a:t>
            </a:r>
          </a:p>
          <a:p>
            <a:pPr marL="228600" indent="-228600" algn="l">
              <a:lnSpc>
                <a:spcPct val="110000"/>
              </a:lnSpc>
              <a:spcBef>
                <a:spcPts val="600"/>
              </a:spcBef>
              <a:buFont typeface="+mj-lt"/>
              <a:buAutoNum type="arabicPeriod"/>
            </a:pPr>
            <a:r>
              <a:rPr lang="nl-NL" sz="1100" dirty="0" err="1">
                <a:solidFill>
                  <a:schemeClr val="tx1"/>
                </a:solidFill>
              </a:rPr>
              <a:t>Healthpartner</a:t>
            </a:r>
            <a:r>
              <a:rPr lang="nl-NL" sz="1100" dirty="0">
                <a:solidFill>
                  <a:schemeClr val="tx1"/>
                </a:solidFill>
              </a:rPr>
              <a:t> </a:t>
            </a:r>
          </a:p>
          <a:p>
            <a:pPr marL="228600" indent="-228600" algn="l">
              <a:lnSpc>
                <a:spcPct val="110000"/>
              </a:lnSpc>
              <a:spcBef>
                <a:spcPts val="600"/>
              </a:spcBef>
              <a:buFont typeface="+mj-lt"/>
              <a:buAutoNum type="arabicPeriod"/>
            </a:pPr>
            <a:r>
              <a:rPr lang="nl-NL" sz="1100" dirty="0">
                <a:solidFill>
                  <a:schemeClr val="tx1"/>
                </a:solidFill>
              </a:rPr>
              <a:t>Ondernemende Sportaanbieder</a:t>
            </a:r>
            <a:br>
              <a:rPr lang="nl-NL" sz="1100" dirty="0">
                <a:solidFill>
                  <a:schemeClr val="tx1"/>
                </a:solidFill>
              </a:rPr>
            </a:br>
            <a:endParaRPr lang="nl-NL" sz="1100" dirty="0">
              <a:solidFill>
                <a:schemeClr val="tx1"/>
              </a:solidFill>
            </a:endParaRPr>
          </a:p>
        </p:txBody>
      </p:sp>
      <p:sp>
        <p:nvSpPr>
          <p:cNvPr id="8" name="Rechthoek 7">
            <a:extLst>
              <a:ext uri="{FF2B5EF4-FFF2-40B4-BE49-F238E27FC236}">
                <a16:creationId xmlns:a16="http://schemas.microsoft.com/office/drawing/2014/main" id="{2A7DD1B1-D5AD-E49D-29F7-AEACE12A39B0}"/>
              </a:ext>
            </a:extLst>
          </p:cNvPr>
          <p:cNvSpPr/>
          <p:nvPr/>
        </p:nvSpPr>
        <p:spPr>
          <a:xfrm>
            <a:off x="4627136" y="2350189"/>
            <a:ext cx="3284020" cy="16609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nl-NL" sz="1400" b="1" dirty="0">
                <a:solidFill>
                  <a:schemeClr val="tx1"/>
                </a:solidFill>
              </a:rPr>
              <a:t>Uitvoering</a:t>
            </a:r>
            <a:br>
              <a:rPr lang="nl-NL" sz="1400" b="1" dirty="0">
                <a:solidFill>
                  <a:schemeClr val="tx1"/>
                </a:solidFill>
              </a:rPr>
            </a:br>
            <a:br>
              <a:rPr lang="nl-NL" sz="1400" b="1" dirty="0">
                <a:solidFill>
                  <a:schemeClr val="tx1"/>
                </a:solidFill>
              </a:rPr>
            </a:br>
            <a:r>
              <a:rPr lang="nl-NL" sz="1100" dirty="0">
                <a:solidFill>
                  <a:schemeClr val="tx1"/>
                </a:solidFill>
              </a:rPr>
              <a:t>Buurtsportcoaches</a:t>
            </a:r>
            <a:br>
              <a:rPr lang="nl-NL" sz="1100" dirty="0">
                <a:solidFill>
                  <a:schemeClr val="tx1"/>
                </a:solidFill>
              </a:rPr>
            </a:br>
            <a:r>
              <a:rPr lang="nl-NL" sz="1100" dirty="0">
                <a:solidFill>
                  <a:schemeClr val="tx1"/>
                </a:solidFill>
              </a:rPr>
              <a:t>Beleidsmedewerkers (domein overstijgend)</a:t>
            </a:r>
            <a:br>
              <a:rPr lang="nl-NL" sz="1100" dirty="0">
                <a:solidFill>
                  <a:schemeClr val="tx1"/>
                </a:solidFill>
              </a:rPr>
            </a:br>
            <a:r>
              <a:rPr lang="nl-NL" sz="1100" dirty="0">
                <a:solidFill>
                  <a:schemeClr val="tx1"/>
                </a:solidFill>
              </a:rPr>
              <a:t>Stuurgroep/werkgroep Sport- en Beweegakkoord</a:t>
            </a:r>
            <a:br>
              <a:rPr lang="nl-NL" sz="1100" dirty="0">
                <a:solidFill>
                  <a:schemeClr val="tx1"/>
                </a:solidFill>
              </a:rPr>
            </a:br>
            <a:r>
              <a:rPr lang="nl-NL" sz="1100" dirty="0">
                <a:solidFill>
                  <a:schemeClr val="tx1"/>
                </a:solidFill>
              </a:rPr>
              <a:t>(Lokale) partners</a:t>
            </a:r>
            <a:br>
              <a:rPr lang="nl-NL" sz="1100" dirty="0">
                <a:solidFill>
                  <a:schemeClr val="tx1"/>
                </a:solidFill>
              </a:rPr>
            </a:br>
            <a:r>
              <a:rPr lang="nl-NL" sz="1100" dirty="0">
                <a:solidFill>
                  <a:schemeClr val="tx1"/>
                </a:solidFill>
              </a:rPr>
              <a:t>Sport- en beweegaanbieders</a:t>
            </a:r>
          </a:p>
        </p:txBody>
      </p:sp>
      <p:sp>
        <p:nvSpPr>
          <p:cNvPr id="11" name="Rechthoek 10">
            <a:extLst>
              <a:ext uri="{FF2B5EF4-FFF2-40B4-BE49-F238E27FC236}">
                <a16:creationId xmlns:a16="http://schemas.microsoft.com/office/drawing/2014/main" id="{666C2F39-3C1D-259B-4DE9-997862D5ADD3}"/>
              </a:ext>
            </a:extLst>
          </p:cNvPr>
          <p:cNvSpPr/>
          <p:nvPr/>
        </p:nvSpPr>
        <p:spPr>
          <a:xfrm>
            <a:off x="4604586" y="4515314"/>
            <a:ext cx="3306570" cy="1139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pPr>
            <a:r>
              <a:rPr lang="nl-NL" sz="1100" dirty="0">
                <a:solidFill>
                  <a:schemeClr val="tx1"/>
                </a:solidFill>
              </a:rPr>
              <a:t>In afstemming met: </a:t>
            </a:r>
            <a:br>
              <a:rPr lang="nl-NL" sz="1100" dirty="0">
                <a:solidFill>
                  <a:schemeClr val="tx1"/>
                </a:solidFill>
              </a:rPr>
            </a:br>
            <a:r>
              <a:rPr lang="nl-NL" sz="1100" dirty="0">
                <a:solidFill>
                  <a:schemeClr val="tx1"/>
                </a:solidFill>
              </a:rPr>
              <a:t>Werkgroep Brede SPUK + beleids-</a:t>
            </a:r>
            <a:br>
              <a:rPr lang="nl-NL" sz="1100" dirty="0">
                <a:solidFill>
                  <a:schemeClr val="tx1"/>
                </a:solidFill>
              </a:rPr>
            </a:br>
            <a:r>
              <a:rPr lang="nl-NL" sz="1100" dirty="0">
                <a:solidFill>
                  <a:schemeClr val="tx1"/>
                </a:solidFill>
              </a:rPr>
              <a:t>ambtenaren sport, zorg, sociaal, leefomgeving</a:t>
            </a:r>
          </a:p>
        </p:txBody>
      </p:sp>
      <p:cxnSp>
        <p:nvCxnSpPr>
          <p:cNvPr id="21" name="Rechte verbindingslijn met pijl 20">
            <a:extLst>
              <a:ext uri="{FF2B5EF4-FFF2-40B4-BE49-F238E27FC236}">
                <a16:creationId xmlns:a16="http://schemas.microsoft.com/office/drawing/2014/main" id="{0D5EDC8B-F3DF-7F4D-A610-319B95E80020}"/>
              </a:ext>
            </a:extLst>
          </p:cNvPr>
          <p:cNvCxnSpPr>
            <a:cxnSpLocks/>
          </p:cNvCxnSpPr>
          <p:nvPr/>
        </p:nvCxnSpPr>
        <p:spPr>
          <a:xfrm>
            <a:off x="6240016" y="4077072"/>
            <a:ext cx="0" cy="372339"/>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13848021-6EC1-37DF-4352-BC8F6792708B}"/>
              </a:ext>
            </a:extLst>
          </p:cNvPr>
          <p:cNvCxnSpPr>
            <a:cxnSpLocks/>
          </p:cNvCxnSpPr>
          <p:nvPr/>
        </p:nvCxnSpPr>
        <p:spPr>
          <a:xfrm>
            <a:off x="703583" y="2437552"/>
            <a:ext cx="40102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9" name="Afbeelding 28" descr="Afbeelding met schoeisel, kleding, staan, Broek&#10;&#10;Automatisch gegenereerde beschrijving">
            <a:extLst>
              <a:ext uri="{FF2B5EF4-FFF2-40B4-BE49-F238E27FC236}">
                <a16:creationId xmlns:a16="http://schemas.microsoft.com/office/drawing/2014/main" id="{AD3A74FE-F819-FC6D-0CAD-07151C2EBC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99674" y="2662522"/>
            <a:ext cx="1051375" cy="1070845"/>
          </a:xfrm>
          <a:prstGeom prst="rect">
            <a:avLst/>
          </a:prstGeom>
        </p:spPr>
      </p:pic>
      <p:pic>
        <p:nvPicPr>
          <p:cNvPr id="2" name="Afbeelding 1">
            <a:extLst>
              <a:ext uri="{FF2B5EF4-FFF2-40B4-BE49-F238E27FC236}">
                <a16:creationId xmlns:a16="http://schemas.microsoft.com/office/drawing/2014/main" id="{572B1BF2-2BF1-5E91-A0BE-5771904ECB6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8095" y="332656"/>
            <a:ext cx="1290553" cy="744114"/>
          </a:xfrm>
          <a:prstGeom prst="rect">
            <a:avLst/>
          </a:prstGeom>
          <a:noFill/>
          <a:ln>
            <a:noFill/>
          </a:ln>
        </p:spPr>
      </p:pic>
      <p:pic>
        <p:nvPicPr>
          <p:cNvPr id="3" name="Afbeelding 2" descr="Afbeelding met schoeisel, kleding, staan, Broek&#10;&#10;Automatisch gegenereerde beschrijving">
            <a:extLst>
              <a:ext uri="{FF2B5EF4-FFF2-40B4-BE49-F238E27FC236}">
                <a16:creationId xmlns:a16="http://schemas.microsoft.com/office/drawing/2014/main" id="{DCCA5069-13D2-4EEF-3D18-823BD265D67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0453" y="2492896"/>
            <a:ext cx="1051375" cy="1070845"/>
          </a:xfrm>
          <a:prstGeom prst="rect">
            <a:avLst/>
          </a:prstGeom>
        </p:spPr>
      </p:pic>
      <p:sp>
        <p:nvSpPr>
          <p:cNvPr id="14" name="Rechthoek 13">
            <a:extLst>
              <a:ext uri="{FF2B5EF4-FFF2-40B4-BE49-F238E27FC236}">
                <a16:creationId xmlns:a16="http://schemas.microsoft.com/office/drawing/2014/main" id="{F9AFDE56-5B5C-6B50-9342-559DE1C9151F}"/>
              </a:ext>
            </a:extLst>
          </p:cNvPr>
          <p:cNvSpPr/>
          <p:nvPr/>
        </p:nvSpPr>
        <p:spPr>
          <a:xfrm>
            <a:off x="1803124" y="1198732"/>
            <a:ext cx="2282734" cy="1488130"/>
          </a:xfrm>
          <a:prstGeom prst="rect">
            <a:avLst/>
          </a:prstGeom>
          <a:no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pPr>
            <a:r>
              <a:rPr lang="nl-NL" sz="1400" dirty="0">
                <a:solidFill>
                  <a:schemeClr val="tx1"/>
                </a:solidFill>
              </a:rPr>
              <a:t>Initiatieven</a:t>
            </a:r>
            <a:br>
              <a:rPr lang="nl-NL" sz="1400" dirty="0">
                <a:solidFill>
                  <a:schemeClr val="tx1"/>
                </a:solidFill>
              </a:rPr>
            </a:br>
            <a:r>
              <a:rPr lang="nl-NL" sz="1400" b="1" dirty="0">
                <a:solidFill>
                  <a:schemeClr val="tx1"/>
                </a:solidFill>
              </a:rPr>
              <a:t>Sturing</a:t>
            </a:r>
            <a:br>
              <a:rPr lang="nl-NL" sz="1400" dirty="0">
                <a:solidFill>
                  <a:schemeClr val="tx1"/>
                </a:solidFill>
              </a:rPr>
            </a:br>
            <a:r>
              <a:rPr lang="nl-NL" sz="1400" dirty="0">
                <a:solidFill>
                  <a:schemeClr val="tx1"/>
                </a:solidFill>
              </a:rPr>
              <a:t>Samenwerking</a:t>
            </a:r>
          </a:p>
        </p:txBody>
      </p:sp>
      <p:sp>
        <p:nvSpPr>
          <p:cNvPr id="17" name="Rechthoek 16">
            <a:extLst>
              <a:ext uri="{FF2B5EF4-FFF2-40B4-BE49-F238E27FC236}">
                <a16:creationId xmlns:a16="http://schemas.microsoft.com/office/drawing/2014/main" id="{3DC32D84-D0A3-571B-B624-60D231C69444}"/>
              </a:ext>
            </a:extLst>
          </p:cNvPr>
          <p:cNvSpPr/>
          <p:nvPr/>
        </p:nvSpPr>
        <p:spPr>
          <a:xfrm>
            <a:off x="4367808" y="1135842"/>
            <a:ext cx="3528357" cy="1640071"/>
          </a:xfrm>
          <a:prstGeom prst="rect">
            <a:avLst/>
          </a:prstGeom>
          <a:no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pPr>
            <a:r>
              <a:rPr lang="nl-NL" sz="1400" dirty="0">
                <a:solidFill>
                  <a:schemeClr val="tx1"/>
                </a:solidFill>
              </a:rPr>
              <a:t>Initiatieven</a:t>
            </a:r>
            <a:br>
              <a:rPr lang="nl-NL" sz="1400" dirty="0">
                <a:solidFill>
                  <a:schemeClr val="tx1"/>
                </a:solidFill>
              </a:rPr>
            </a:br>
            <a:r>
              <a:rPr lang="nl-NL" sz="1400" b="1" dirty="0">
                <a:solidFill>
                  <a:schemeClr val="tx1"/>
                </a:solidFill>
              </a:rPr>
              <a:t>Uitvoering en kennisdeling</a:t>
            </a:r>
            <a:br>
              <a:rPr lang="nl-NL" sz="1400" dirty="0">
                <a:solidFill>
                  <a:schemeClr val="tx1"/>
                </a:solidFill>
              </a:rPr>
            </a:br>
            <a:r>
              <a:rPr lang="nl-NL" sz="1400" dirty="0">
                <a:solidFill>
                  <a:schemeClr val="tx1"/>
                </a:solidFill>
              </a:rPr>
              <a:t>Samenwerking</a:t>
            </a:r>
          </a:p>
        </p:txBody>
      </p:sp>
      <p:sp>
        <p:nvSpPr>
          <p:cNvPr id="19" name="Rechteraccolade 18">
            <a:extLst>
              <a:ext uri="{FF2B5EF4-FFF2-40B4-BE49-F238E27FC236}">
                <a16:creationId xmlns:a16="http://schemas.microsoft.com/office/drawing/2014/main" id="{A5088BAC-65E2-171E-C54D-02C199D68B27}"/>
              </a:ext>
            </a:extLst>
          </p:cNvPr>
          <p:cNvSpPr/>
          <p:nvPr/>
        </p:nvSpPr>
        <p:spPr>
          <a:xfrm>
            <a:off x="4265702" y="2430702"/>
            <a:ext cx="196703" cy="3223873"/>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0" name="Rechthoek 19">
            <a:extLst>
              <a:ext uri="{FF2B5EF4-FFF2-40B4-BE49-F238E27FC236}">
                <a16:creationId xmlns:a16="http://schemas.microsoft.com/office/drawing/2014/main" id="{BE26377C-9A46-2F0B-A9B1-E351E6090BFF}"/>
              </a:ext>
            </a:extLst>
          </p:cNvPr>
          <p:cNvSpPr/>
          <p:nvPr/>
        </p:nvSpPr>
        <p:spPr>
          <a:xfrm>
            <a:off x="8302207" y="2347336"/>
            <a:ext cx="2482473" cy="3307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r>
              <a:rPr lang="nl-NL" sz="1400" b="1" dirty="0">
                <a:solidFill>
                  <a:schemeClr val="tx1"/>
                </a:solidFill>
              </a:rPr>
              <a:t>Vitaal Platform Soest</a:t>
            </a:r>
          </a:p>
          <a:p>
            <a:pPr algn="l">
              <a:lnSpc>
                <a:spcPct val="110000"/>
              </a:lnSpc>
              <a:spcBef>
                <a:spcPts val="600"/>
              </a:spcBef>
            </a:pPr>
            <a:endParaRPr lang="nl-NL" sz="1400" b="1" dirty="0">
              <a:solidFill>
                <a:schemeClr val="tx1"/>
              </a:solidFill>
            </a:endParaRPr>
          </a:p>
          <a:p>
            <a:pPr marL="228600" indent="-228600" algn="l">
              <a:lnSpc>
                <a:spcPct val="110000"/>
              </a:lnSpc>
              <a:spcBef>
                <a:spcPts val="600"/>
              </a:spcBef>
              <a:buFont typeface="+mj-lt"/>
              <a:buAutoNum type="arabicPeriod"/>
            </a:pPr>
            <a:r>
              <a:rPr lang="nl-NL" sz="1100" dirty="0">
                <a:solidFill>
                  <a:schemeClr val="tx1"/>
                </a:solidFill>
              </a:rPr>
              <a:t>Buurtsportcoach</a:t>
            </a:r>
          </a:p>
          <a:p>
            <a:pPr marL="228600" indent="-228600" algn="l">
              <a:lnSpc>
                <a:spcPct val="110000"/>
              </a:lnSpc>
              <a:spcBef>
                <a:spcPts val="600"/>
              </a:spcBef>
              <a:buFont typeface="+mj-lt"/>
              <a:buAutoNum type="arabicPeriod"/>
            </a:pPr>
            <a:r>
              <a:rPr lang="nl-NL" sz="1100" dirty="0">
                <a:solidFill>
                  <a:schemeClr val="tx1"/>
                </a:solidFill>
              </a:rPr>
              <a:t>Beleidsambtenaar sport/ bewegen</a:t>
            </a:r>
          </a:p>
          <a:p>
            <a:pPr marL="228600" indent="-228600" algn="l">
              <a:lnSpc>
                <a:spcPct val="110000"/>
              </a:lnSpc>
              <a:spcBef>
                <a:spcPts val="600"/>
              </a:spcBef>
              <a:buFont typeface="+mj-lt"/>
              <a:buAutoNum type="arabicPeriod"/>
            </a:pPr>
            <a:r>
              <a:rPr lang="nl-NL" sz="1100" dirty="0">
                <a:solidFill>
                  <a:schemeClr val="tx1"/>
                </a:solidFill>
              </a:rPr>
              <a:t>SF/ sportverenigingen (vacature)</a:t>
            </a:r>
          </a:p>
          <a:p>
            <a:pPr marL="228600" indent="-228600" algn="l">
              <a:lnSpc>
                <a:spcPct val="110000"/>
              </a:lnSpc>
              <a:spcBef>
                <a:spcPts val="600"/>
              </a:spcBef>
              <a:buFont typeface="+mj-lt"/>
              <a:buAutoNum type="arabicPeriod"/>
            </a:pPr>
            <a:r>
              <a:rPr lang="nl-NL" sz="1100" dirty="0">
                <a:solidFill>
                  <a:schemeClr val="tx1"/>
                </a:solidFill>
              </a:rPr>
              <a:t>Onderwijs</a:t>
            </a:r>
          </a:p>
          <a:p>
            <a:pPr marL="228600" indent="-228600" algn="l">
              <a:lnSpc>
                <a:spcPct val="110000"/>
              </a:lnSpc>
              <a:spcBef>
                <a:spcPts val="600"/>
              </a:spcBef>
              <a:buFont typeface="+mj-lt"/>
              <a:buAutoNum type="arabicPeriod"/>
            </a:pPr>
            <a:r>
              <a:rPr lang="nl-NL" sz="1100" dirty="0">
                <a:solidFill>
                  <a:schemeClr val="tx1"/>
                </a:solidFill>
              </a:rPr>
              <a:t>Coördinator sport en preventie</a:t>
            </a:r>
          </a:p>
          <a:p>
            <a:pPr marL="228600" indent="-228600" algn="l">
              <a:lnSpc>
                <a:spcPct val="110000"/>
              </a:lnSpc>
              <a:spcBef>
                <a:spcPts val="600"/>
              </a:spcBef>
              <a:buFont typeface="+mj-lt"/>
              <a:buAutoNum type="arabicPeriod"/>
            </a:pPr>
            <a:r>
              <a:rPr lang="nl-NL" sz="1100" dirty="0" err="1">
                <a:solidFill>
                  <a:schemeClr val="tx1"/>
                </a:solidFill>
              </a:rPr>
              <a:t>Healthpartner</a:t>
            </a:r>
            <a:r>
              <a:rPr lang="nl-NL" sz="1100" dirty="0">
                <a:solidFill>
                  <a:schemeClr val="tx1"/>
                </a:solidFill>
              </a:rPr>
              <a:t> </a:t>
            </a:r>
          </a:p>
          <a:p>
            <a:pPr marL="228600" indent="-228600">
              <a:lnSpc>
                <a:spcPct val="110000"/>
              </a:lnSpc>
              <a:spcBef>
                <a:spcPts val="600"/>
              </a:spcBef>
              <a:buFont typeface="+mj-lt"/>
              <a:buAutoNum type="arabicPeriod"/>
            </a:pPr>
            <a:r>
              <a:rPr lang="nl-NL" sz="1100" dirty="0">
                <a:solidFill>
                  <a:schemeClr val="tx1"/>
                </a:solidFill>
              </a:rPr>
              <a:t>Ondernemende sportaanbieder</a:t>
            </a:r>
          </a:p>
          <a:p>
            <a:pPr marL="228600" indent="-228600" algn="l">
              <a:lnSpc>
                <a:spcPct val="110000"/>
              </a:lnSpc>
              <a:spcBef>
                <a:spcPts val="600"/>
              </a:spcBef>
              <a:buFont typeface="+mj-lt"/>
              <a:buAutoNum type="arabicPeriod"/>
            </a:pPr>
            <a:r>
              <a:rPr lang="nl-NL" sz="1100" dirty="0">
                <a:solidFill>
                  <a:schemeClr val="tx1"/>
                </a:solidFill>
              </a:rPr>
              <a:t>+ Adviseur lokale sport Utrecht</a:t>
            </a:r>
          </a:p>
        </p:txBody>
      </p:sp>
      <p:sp>
        <p:nvSpPr>
          <p:cNvPr id="23" name="Rechthoek 22">
            <a:extLst>
              <a:ext uri="{FF2B5EF4-FFF2-40B4-BE49-F238E27FC236}">
                <a16:creationId xmlns:a16="http://schemas.microsoft.com/office/drawing/2014/main" id="{3A4C89DD-FA83-8DED-0303-DF5D5642059B}"/>
              </a:ext>
            </a:extLst>
          </p:cNvPr>
          <p:cNvSpPr/>
          <p:nvPr/>
        </p:nvSpPr>
        <p:spPr>
          <a:xfrm>
            <a:off x="8075867" y="1118593"/>
            <a:ext cx="2837869" cy="1640071"/>
          </a:xfrm>
          <a:prstGeom prst="rect">
            <a:avLst/>
          </a:prstGeom>
          <a:noFill/>
          <a:ln w="222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pPr>
            <a:r>
              <a:rPr lang="nl-NL" sz="1400" b="1" dirty="0">
                <a:solidFill>
                  <a:schemeClr val="tx1"/>
                </a:solidFill>
              </a:rPr>
              <a:t>Klankbord, advies, belangenbehartiging</a:t>
            </a:r>
            <a:br>
              <a:rPr lang="nl-NL" sz="1400" dirty="0">
                <a:solidFill>
                  <a:schemeClr val="tx1"/>
                </a:solidFill>
              </a:rPr>
            </a:br>
            <a:r>
              <a:rPr lang="nl-NL" sz="1400" dirty="0">
                <a:solidFill>
                  <a:schemeClr val="tx1"/>
                </a:solidFill>
              </a:rPr>
              <a:t>Samenwerking met gemeente</a:t>
            </a:r>
          </a:p>
        </p:txBody>
      </p:sp>
      <p:sp>
        <p:nvSpPr>
          <p:cNvPr id="32" name="Linkeraccolade 31">
            <a:extLst>
              <a:ext uri="{FF2B5EF4-FFF2-40B4-BE49-F238E27FC236}">
                <a16:creationId xmlns:a16="http://schemas.microsoft.com/office/drawing/2014/main" id="{04086C5A-75C5-B549-EDA9-8412809D4B9B}"/>
              </a:ext>
            </a:extLst>
          </p:cNvPr>
          <p:cNvSpPr/>
          <p:nvPr/>
        </p:nvSpPr>
        <p:spPr>
          <a:xfrm>
            <a:off x="7989281" y="2430703"/>
            <a:ext cx="266959" cy="3223874"/>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33" name="Rechte verbindingslijn met pijl 32">
            <a:extLst>
              <a:ext uri="{FF2B5EF4-FFF2-40B4-BE49-F238E27FC236}">
                <a16:creationId xmlns:a16="http://schemas.microsoft.com/office/drawing/2014/main" id="{9E8428B0-14D1-9DF3-0082-131CAD7F9EFF}"/>
              </a:ext>
            </a:extLst>
          </p:cNvPr>
          <p:cNvCxnSpPr>
            <a:cxnSpLocks/>
          </p:cNvCxnSpPr>
          <p:nvPr/>
        </p:nvCxnSpPr>
        <p:spPr>
          <a:xfrm flipH="1">
            <a:off x="10991146" y="2437552"/>
            <a:ext cx="42925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kstvak 9">
            <a:extLst>
              <a:ext uri="{FF2B5EF4-FFF2-40B4-BE49-F238E27FC236}">
                <a16:creationId xmlns:a16="http://schemas.microsoft.com/office/drawing/2014/main" id="{1748E544-1DD3-BEF7-D041-2FE494A6E9C1}"/>
              </a:ext>
            </a:extLst>
          </p:cNvPr>
          <p:cNvSpPr txBox="1"/>
          <p:nvPr/>
        </p:nvSpPr>
        <p:spPr>
          <a:xfrm>
            <a:off x="4227480" y="5750569"/>
            <a:ext cx="4199932" cy="310726"/>
          </a:xfrm>
          <a:prstGeom prst="rect">
            <a:avLst/>
          </a:prstGeom>
          <a:noFill/>
        </p:spPr>
        <p:txBody>
          <a:bodyPr wrap="none" rtlCol="0">
            <a:spAutoFit/>
          </a:bodyPr>
          <a:lstStyle/>
          <a:p>
            <a:pPr algn="l">
              <a:lnSpc>
                <a:spcPct val="110000"/>
              </a:lnSpc>
              <a:spcBef>
                <a:spcPts val="600"/>
              </a:spcBef>
            </a:pPr>
            <a:r>
              <a:rPr lang="nl-NL" sz="1400" i="1" dirty="0"/>
              <a:t>Zelfde groep is klankbord voor wethouder(s) Soest</a:t>
            </a:r>
          </a:p>
        </p:txBody>
      </p:sp>
      <p:cxnSp>
        <p:nvCxnSpPr>
          <p:cNvPr id="16" name="Verbindingslijn: gebogen 15">
            <a:extLst>
              <a:ext uri="{FF2B5EF4-FFF2-40B4-BE49-F238E27FC236}">
                <a16:creationId xmlns:a16="http://schemas.microsoft.com/office/drawing/2014/main" id="{A5A0F334-8735-441A-5C6C-C49467A3A3D9}"/>
              </a:ext>
            </a:extLst>
          </p:cNvPr>
          <p:cNvCxnSpPr/>
          <p:nvPr/>
        </p:nvCxnSpPr>
        <p:spPr>
          <a:xfrm>
            <a:off x="3647728" y="5768408"/>
            <a:ext cx="576064" cy="144016"/>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Verbindingslijn: gebogen 17">
            <a:extLst>
              <a:ext uri="{FF2B5EF4-FFF2-40B4-BE49-F238E27FC236}">
                <a16:creationId xmlns:a16="http://schemas.microsoft.com/office/drawing/2014/main" id="{00FD54C2-5D0C-8AE3-9591-B5109460ECBC}"/>
              </a:ext>
            </a:extLst>
          </p:cNvPr>
          <p:cNvCxnSpPr>
            <a:cxnSpLocks/>
          </p:cNvCxnSpPr>
          <p:nvPr/>
        </p:nvCxnSpPr>
        <p:spPr>
          <a:xfrm rot="10800000" flipV="1">
            <a:off x="8230080" y="5785881"/>
            <a:ext cx="602225" cy="163398"/>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51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721BA-D5F3-67AB-2597-07CF61248206}"/>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A5E58BC-8CFF-8A36-D0BE-F9051ED138C3}"/>
              </a:ext>
            </a:extLst>
          </p:cNvPr>
          <p:cNvSpPr>
            <a:spLocks noGrp="1"/>
          </p:cNvSpPr>
          <p:nvPr>
            <p:ph type="sldNum" sz="quarter" idx="12"/>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EFCDC858-4D65-4A6B-AB91-359AD3C91829}" type="slidenum">
              <a:rPr kumimoji="0" lang="nl-NL"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16</a:t>
            </a:fld>
            <a:endParaRPr kumimoji="0" lang="nl-NL" sz="900" b="0" i="0" u="none" strike="noStrike" kern="1200" cap="none" spc="0" normalizeH="0" baseline="0" noProof="0">
              <a:ln>
                <a:noFill/>
              </a:ln>
              <a:solidFill>
                <a:srgbClr val="000000"/>
              </a:solidFill>
              <a:effectLst/>
              <a:uLnTx/>
              <a:uFillTx/>
              <a:latin typeface="Segoe UI"/>
              <a:ea typeface="+mn-ea"/>
              <a:cs typeface="+mn-cs"/>
            </a:endParaRPr>
          </a:p>
        </p:txBody>
      </p:sp>
      <p:sp>
        <p:nvSpPr>
          <p:cNvPr id="3" name="Titel 2">
            <a:extLst>
              <a:ext uri="{FF2B5EF4-FFF2-40B4-BE49-F238E27FC236}">
                <a16:creationId xmlns:a16="http://schemas.microsoft.com/office/drawing/2014/main" id="{B3800A9A-3340-1CCC-CCB8-89A55F00C7E3}"/>
              </a:ext>
            </a:extLst>
          </p:cNvPr>
          <p:cNvSpPr>
            <a:spLocks noGrp="1"/>
          </p:cNvSpPr>
          <p:nvPr>
            <p:ph type="title"/>
          </p:nvPr>
        </p:nvSpPr>
        <p:spPr/>
        <p:txBody>
          <a:bodyPr/>
          <a:lstStyle/>
          <a:p>
            <a:r>
              <a:rPr lang="nl-NL" dirty="0"/>
              <a:t>6.2 Rolverdeling</a:t>
            </a:r>
          </a:p>
        </p:txBody>
      </p:sp>
      <p:sp>
        <p:nvSpPr>
          <p:cNvPr id="12" name="Tekstballon: ovaal 11">
            <a:extLst>
              <a:ext uri="{FF2B5EF4-FFF2-40B4-BE49-F238E27FC236}">
                <a16:creationId xmlns:a16="http://schemas.microsoft.com/office/drawing/2014/main" id="{8042A584-48CD-F459-106C-72B442F54D01}"/>
              </a:ext>
            </a:extLst>
          </p:cNvPr>
          <p:cNvSpPr/>
          <p:nvPr/>
        </p:nvSpPr>
        <p:spPr>
          <a:xfrm>
            <a:off x="6208475" y="1292700"/>
            <a:ext cx="5638442" cy="3432444"/>
          </a:xfrm>
          <a:prstGeom prst="wedgeEllipse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13" name="Gedachtewolkje: wolk 12">
            <a:extLst>
              <a:ext uri="{FF2B5EF4-FFF2-40B4-BE49-F238E27FC236}">
                <a16:creationId xmlns:a16="http://schemas.microsoft.com/office/drawing/2014/main" id="{F5B0499B-2F6B-BC80-AC3A-602C36F36B4F}"/>
              </a:ext>
            </a:extLst>
          </p:cNvPr>
          <p:cNvSpPr/>
          <p:nvPr/>
        </p:nvSpPr>
        <p:spPr>
          <a:xfrm flipH="1">
            <a:off x="821311" y="2219832"/>
            <a:ext cx="5387164" cy="3585432"/>
          </a:xfrm>
          <a:prstGeom prst="cloudCallou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7" name="Tekstvak 6">
            <a:extLst>
              <a:ext uri="{FF2B5EF4-FFF2-40B4-BE49-F238E27FC236}">
                <a16:creationId xmlns:a16="http://schemas.microsoft.com/office/drawing/2014/main" id="{778D125A-7EC2-A2EF-0253-0C07ADDD9196}"/>
              </a:ext>
            </a:extLst>
          </p:cNvPr>
          <p:cNvSpPr txBox="1"/>
          <p:nvPr/>
        </p:nvSpPr>
        <p:spPr>
          <a:xfrm>
            <a:off x="7104112" y="2068106"/>
            <a:ext cx="4320480" cy="1569660"/>
          </a:xfrm>
          <a:prstGeom prst="rect">
            <a:avLst/>
          </a:prstGeom>
          <a:noFill/>
        </p:spPr>
        <p:txBody>
          <a:bodyPr wrap="square">
            <a:spAutoFit/>
          </a:bodyPr>
          <a:lstStyle/>
          <a:p>
            <a:r>
              <a:rPr lang="nl-NL" sz="1600" b="1" dirty="0"/>
              <a:t>Verschillende rollen van de stuurgroep: </a:t>
            </a:r>
            <a:br>
              <a:rPr lang="nl-NL" sz="1600" dirty="0"/>
            </a:br>
            <a:r>
              <a:rPr lang="nl-NL" sz="1600" dirty="0"/>
              <a:t>bieden van expertise, verbinden diverse domeinen, coördineren uitvoeringsbudget, klankbord buurtsportcoaches en beleidmakers, inspirator en aanjagen lokaal netwerk en helpen uitvoeren Akkoord</a:t>
            </a:r>
          </a:p>
        </p:txBody>
      </p:sp>
      <p:sp>
        <p:nvSpPr>
          <p:cNvPr id="14" name="Tekstvak 13">
            <a:extLst>
              <a:ext uri="{FF2B5EF4-FFF2-40B4-BE49-F238E27FC236}">
                <a16:creationId xmlns:a16="http://schemas.microsoft.com/office/drawing/2014/main" id="{56CFD3DE-D421-EA94-BC14-DFEA43EEB2AA}"/>
              </a:ext>
            </a:extLst>
          </p:cNvPr>
          <p:cNvSpPr txBox="1"/>
          <p:nvPr/>
        </p:nvSpPr>
        <p:spPr>
          <a:xfrm>
            <a:off x="1440177" y="2909262"/>
            <a:ext cx="4320480" cy="1569660"/>
          </a:xfrm>
          <a:prstGeom prst="rect">
            <a:avLst/>
          </a:prstGeom>
          <a:noFill/>
        </p:spPr>
        <p:txBody>
          <a:bodyPr wrap="square">
            <a:spAutoFit/>
          </a:bodyPr>
          <a:lstStyle/>
          <a:p>
            <a:r>
              <a:rPr lang="nl-NL" sz="1600" b="1" dirty="0"/>
              <a:t>Verschillende rollen van Vitaal Platform: </a:t>
            </a:r>
            <a:br>
              <a:rPr lang="nl-NL" sz="1600" dirty="0"/>
            </a:br>
            <a:r>
              <a:rPr lang="nl-NL" sz="1600" dirty="0"/>
              <a:t>voelsprieten vanuit het werkveld, stip aan de horizon, strategisch klankbord en advies naar gemeente (politiek en ambtelijk), reflecteren op voortgang nota en Akkoord, bijdragen aan de verbinding tussen partijen en initiatieven</a:t>
            </a:r>
          </a:p>
        </p:txBody>
      </p:sp>
      <p:pic>
        <p:nvPicPr>
          <p:cNvPr id="15" name="Afbeelding 14">
            <a:extLst>
              <a:ext uri="{FF2B5EF4-FFF2-40B4-BE49-F238E27FC236}">
                <a16:creationId xmlns:a16="http://schemas.microsoft.com/office/drawing/2014/main" id="{6E6C29BB-A103-9276-DC8E-CBA9A1F7D9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spTree>
    <p:extLst>
      <p:ext uri="{BB962C8B-B14F-4D97-AF65-F5344CB8AC3E}">
        <p14:creationId xmlns:p14="http://schemas.microsoft.com/office/powerpoint/2010/main" val="198602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ED541-660C-8177-6723-11AFD40B9AC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EBB0B53-1E99-CAC2-C5C2-61A647B0934C}"/>
              </a:ext>
            </a:extLst>
          </p:cNvPr>
          <p:cNvSpPr>
            <a:spLocks noGrp="1"/>
          </p:cNvSpPr>
          <p:nvPr>
            <p:ph type="ctrTitle"/>
          </p:nvPr>
        </p:nvSpPr>
        <p:spPr>
          <a:xfrm>
            <a:off x="839416" y="2717109"/>
            <a:ext cx="10191572" cy="1423782"/>
          </a:xfrm>
        </p:spPr>
        <p:txBody>
          <a:bodyPr anchor="b">
            <a:normAutofit/>
          </a:bodyPr>
          <a:lstStyle/>
          <a:p>
            <a:pPr algn="l"/>
            <a:r>
              <a:rPr lang="nl-NL" sz="3700" dirty="0"/>
              <a:t>We doen het samen. Kom óók in beweging!</a:t>
            </a:r>
          </a:p>
        </p:txBody>
      </p:sp>
      <p:pic>
        <p:nvPicPr>
          <p:cNvPr id="2" name="Afbeelding 1">
            <a:extLst>
              <a:ext uri="{FF2B5EF4-FFF2-40B4-BE49-F238E27FC236}">
                <a16:creationId xmlns:a16="http://schemas.microsoft.com/office/drawing/2014/main" id="{CC9AAD3C-6B1F-DA62-1C3F-9F4D27C58C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4472" y="5767182"/>
            <a:ext cx="1620069" cy="934108"/>
          </a:xfrm>
          <a:prstGeom prst="rect">
            <a:avLst/>
          </a:prstGeom>
          <a:noFill/>
          <a:ln>
            <a:noFill/>
          </a:ln>
        </p:spPr>
      </p:pic>
      <p:sp>
        <p:nvSpPr>
          <p:cNvPr id="7" name="Ondertitel 6">
            <a:extLst>
              <a:ext uri="{FF2B5EF4-FFF2-40B4-BE49-F238E27FC236}">
                <a16:creationId xmlns:a16="http://schemas.microsoft.com/office/drawing/2014/main" id="{F7566618-5BC6-9C88-D195-34ED32F82B82}"/>
              </a:ext>
            </a:extLst>
          </p:cNvPr>
          <p:cNvSpPr>
            <a:spLocks noGrp="1"/>
          </p:cNvSpPr>
          <p:nvPr>
            <p:ph type="subTitle" idx="1"/>
          </p:nvPr>
        </p:nvSpPr>
        <p:spPr>
          <a:xfrm>
            <a:off x="1020932" y="4540580"/>
            <a:ext cx="9324975" cy="280782"/>
          </a:xfrm>
        </p:spPr>
        <p:txBody>
          <a:bodyPr/>
          <a:lstStyle/>
          <a:p>
            <a:pPr algn="l"/>
            <a:r>
              <a:rPr lang="nl-NL" dirty="0">
                <a:solidFill>
                  <a:schemeClr val="tx1"/>
                </a:solidFill>
                <a:hlinkClick r:id="rId4">
                  <a:extLst>
                    <a:ext uri="{A12FA001-AC4F-418D-AE19-62706E023703}">
                      <ahyp:hlinkClr xmlns:ahyp="http://schemas.microsoft.com/office/drawing/2018/hyperlinkcolor" val="tx"/>
                    </a:ext>
                  </a:extLst>
                </a:hlinkClick>
              </a:rPr>
              <a:t>www.sportinsoest.nl</a:t>
            </a:r>
            <a:br>
              <a:rPr lang="nl-NL" dirty="0">
                <a:solidFill>
                  <a:schemeClr val="tx1"/>
                </a:solidFill>
              </a:rPr>
            </a:br>
            <a:r>
              <a:rPr lang="nl-NL" dirty="0">
                <a:solidFill>
                  <a:schemeClr val="tx1"/>
                </a:solidFill>
              </a:rPr>
              <a:t>sportakkoord@soest.nl</a:t>
            </a:r>
          </a:p>
        </p:txBody>
      </p:sp>
      <p:pic>
        <p:nvPicPr>
          <p:cNvPr id="1028" name="Picture 4" descr="Email Icon Vectorafbeeldingen, iconen en afbeeldingen gratis ...">
            <a:extLst>
              <a:ext uri="{FF2B5EF4-FFF2-40B4-BE49-F238E27FC236}">
                <a16:creationId xmlns:a16="http://schemas.microsoft.com/office/drawing/2014/main" id="{0806EA41-05B9-B547-5DFF-9F0AC55F00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52" y="4781676"/>
            <a:ext cx="475494" cy="4475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ternet website klik icoon 7126469 Vectorkunst bij Vecteezy">
            <a:extLst>
              <a:ext uri="{FF2B5EF4-FFF2-40B4-BE49-F238E27FC236}">
                <a16:creationId xmlns:a16="http://schemas.microsoft.com/office/drawing/2014/main" id="{90D152CA-CE2C-4331-6A15-9E1CF7AE6B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872" y="4365104"/>
            <a:ext cx="536600" cy="50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15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BD873-E4B5-A88A-B4F2-333098B449AB}"/>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B94E750-E389-7AA8-D4F5-5780DCEB4641}"/>
              </a:ext>
            </a:extLst>
          </p:cNvPr>
          <p:cNvSpPr>
            <a:spLocks noGrp="1"/>
          </p:cNvSpPr>
          <p:nvPr>
            <p:ph type="sldNum" sz="quarter" idx="12"/>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EFCDC858-4D65-4A6B-AB91-359AD3C91829}" type="slidenum">
              <a:rPr kumimoji="0" lang="nl-NL"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2</a:t>
            </a:fld>
            <a:endParaRPr kumimoji="0" lang="nl-NL" sz="900" b="0" i="0" u="none" strike="noStrike" kern="1200" cap="none" spc="0" normalizeH="0" baseline="0" noProof="0">
              <a:ln>
                <a:noFill/>
              </a:ln>
              <a:solidFill>
                <a:srgbClr val="000000"/>
              </a:solidFill>
              <a:effectLst/>
              <a:uLnTx/>
              <a:uFillTx/>
              <a:latin typeface="Segoe UI"/>
              <a:ea typeface="+mn-ea"/>
              <a:cs typeface="+mn-cs"/>
            </a:endParaRPr>
          </a:p>
        </p:txBody>
      </p:sp>
      <p:sp>
        <p:nvSpPr>
          <p:cNvPr id="3" name="Titel 2">
            <a:extLst>
              <a:ext uri="{FF2B5EF4-FFF2-40B4-BE49-F238E27FC236}">
                <a16:creationId xmlns:a16="http://schemas.microsoft.com/office/drawing/2014/main" id="{802D259F-E9A2-8011-20B4-921277C1FFAB}"/>
              </a:ext>
            </a:extLst>
          </p:cNvPr>
          <p:cNvSpPr>
            <a:spLocks noGrp="1"/>
          </p:cNvSpPr>
          <p:nvPr>
            <p:ph type="title"/>
          </p:nvPr>
        </p:nvSpPr>
        <p:spPr/>
        <p:txBody>
          <a:bodyPr/>
          <a:lstStyle/>
          <a:p>
            <a:r>
              <a:rPr lang="nl-NL" dirty="0"/>
              <a:t>Agenda</a:t>
            </a:r>
          </a:p>
        </p:txBody>
      </p:sp>
      <p:sp>
        <p:nvSpPr>
          <p:cNvPr id="4" name="Tijdelijke aanduiding voor inhoud 2">
            <a:extLst>
              <a:ext uri="{FF2B5EF4-FFF2-40B4-BE49-F238E27FC236}">
                <a16:creationId xmlns:a16="http://schemas.microsoft.com/office/drawing/2014/main" id="{BD5E5016-A513-2CAD-9EBE-D5DEBFDF435E}"/>
              </a:ext>
            </a:extLst>
          </p:cNvPr>
          <p:cNvSpPr>
            <a:spLocks noGrp="1"/>
          </p:cNvSpPr>
          <p:nvPr>
            <p:ph idx="1"/>
          </p:nvPr>
        </p:nvSpPr>
        <p:spPr>
          <a:xfrm>
            <a:off x="600235" y="1628800"/>
            <a:ext cx="10757779" cy="3936406"/>
          </a:xfrm>
        </p:spPr>
        <p:txBody>
          <a:bodyPr/>
          <a:lstStyle/>
          <a:p>
            <a:pPr marL="342900" lvl="6" indent="-342900">
              <a:lnSpc>
                <a:spcPts val="1600"/>
              </a:lnSpc>
              <a:buFont typeface="+mj-lt"/>
              <a:buAutoNum type="arabicPeriod"/>
            </a:pPr>
            <a:r>
              <a:rPr lang="nl-NL" sz="1800" b="0" dirty="0">
                <a:solidFill>
                  <a:schemeClr val="tx1"/>
                </a:solidFill>
                <a:latin typeface="Segoe UI" panose="020B0502040204020203" pitchFamily="34" charset="0"/>
                <a:cs typeface="Segoe UI" panose="020B0502040204020203" pitchFamily="34" charset="0"/>
              </a:rPr>
              <a:t>Voorwoord</a:t>
            </a:r>
          </a:p>
          <a:p>
            <a:pPr marL="342900" lvl="6" indent="-342900">
              <a:lnSpc>
                <a:spcPts val="1600"/>
              </a:lnSpc>
              <a:buFont typeface="+mj-lt"/>
              <a:buAutoNum type="arabicPeriod"/>
            </a:pPr>
            <a:r>
              <a:rPr lang="nl-NL" sz="1800" b="0" dirty="0">
                <a:solidFill>
                  <a:schemeClr val="tx1"/>
                </a:solidFill>
                <a:latin typeface="Segoe UI" panose="020B0502040204020203" pitchFamily="34" charset="0"/>
                <a:cs typeface="Segoe UI" panose="020B0502040204020203" pitchFamily="34" charset="0"/>
              </a:rPr>
              <a:t>Visie &amp; beleid 2024-2026</a:t>
            </a:r>
          </a:p>
          <a:p>
            <a:pPr marL="342900" lvl="6" indent="-342900">
              <a:lnSpc>
                <a:spcPts val="1600"/>
              </a:lnSpc>
              <a:buFont typeface="+mj-lt"/>
              <a:buAutoNum type="arabicPeriod"/>
            </a:pPr>
            <a:r>
              <a:rPr lang="nl-NL" sz="1800" b="0" dirty="0">
                <a:solidFill>
                  <a:schemeClr val="tx1"/>
                </a:solidFill>
                <a:latin typeface="Segoe UI" panose="020B0502040204020203" pitchFamily="34" charset="0"/>
                <a:cs typeface="Segoe UI" panose="020B0502040204020203" pitchFamily="34" charset="0"/>
              </a:rPr>
              <a:t>Transitie</a:t>
            </a:r>
          </a:p>
          <a:p>
            <a:pPr marL="342900" lvl="6" indent="-342900">
              <a:lnSpc>
                <a:spcPts val="1600"/>
              </a:lnSpc>
              <a:buFont typeface="+mj-lt"/>
              <a:buAutoNum type="arabicPeriod"/>
            </a:pPr>
            <a:r>
              <a:rPr lang="nl-NL" sz="1800" b="0" dirty="0">
                <a:solidFill>
                  <a:schemeClr val="tx1"/>
                </a:solidFill>
                <a:latin typeface="Segoe UI" panose="020B0502040204020203" pitchFamily="34" charset="0"/>
                <a:cs typeface="Segoe UI" panose="020B0502040204020203" pitchFamily="34" charset="0"/>
              </a:rPr>
              <a:t>Plan &amp; uitwerking</a:t>
            </a:r>
          </a:p>
          <a:p>
            <a:pPr marL="342900" lvl="6" indent="-342900">
              <a:lnSpc>
                <a:spcPts val="1600"/>
              </a:lnSpc>
              <a:buFont typeface="+mj-lt"/>
              <a:buAutoNum type="arabicPeriod"/>
            </a:pPr>
            <a:r>
              <a:rPr lang="nl-NL" sz="1800" b="0" dirty="0">
                <a:solidFill>
                  <a:schemeClr val="tx1"/>
                </a:solidFill>
                <a:latin typeface="Segoe UI" panose="020B0502040204020203" pitchFamily="34" charset="0"/>
                <a:cs typeface="Segoe UI" panose="020B0502040204020203" pitchFamily="34" charset="0"/>
              </a:rPr>
              <a:t>Begroting</a:t>
            </a:r>
          </a:p>
          <a:p>
            <a:pPr marL="342900" lvl="6" indent="-342900">
              <a:lnSpc>
                <a:spcPts val="1600"/>
              </a:lnSpc>
              <a:buFont typeface="+mj-lt"/>
              <a:buAutoNum type="arabicPeriod"/>
            </a:pPr>
            <a:r>
              <a:rPr lang="nl-NL" sz="1800" b="0" dirty="0">
                <a:solidFill>
                  <a:schemeClr val="tx1"/>
                </a:solidFill>
                <a:latin typeface="Segoe UI" panose="020B0502040204020203" pitchFamily="34" charset="0"/>
                <a:cs typeface="Segoe UI" panose="020B0502040204020203" pitchFamily="34" charset="0"/>
              </a:rPr>
              <a:t>Organisatie</a:t>
            </a:r>
            <a:endParaRPr lang="nl-NL" sz="1800" dirty="0">
              <a:solidFill>
                <a:schemeClr val="tx1"/>
              </a:solidFill>
            </a:endParaRPr>
          </a:p>
          <a:p>
            <a:pPr lvl="6">
              <a:lnSpc>
                <a:spcPts val="1600"/>
              </a:lnSpc>
              <a:buNone/>
            </a:pPr>
            <a:endParaRPr lang="nl-NL" sz="1800" dirty="0">
              <a:solidFill>
                <a:schemeClr val="tx1"/>
              </a:solidFill>
            </a:endParaRPr>
          </a:p>
          <a:p>
            <a:pPr lvl="6">
              <a:lnSpc>
                <a:spcPts val="1600"/>
              </a:lnSpc>
              <a:buNone/>
            </a:pPr>
            <a:endParaRPr lang="nl-NL" sz="1800" dirty="0">
              <a:solidFill>
                <a:schemeClr val="tx1"/>
              </a:solidFill>
            </a:endParaRPr>
          </a:p>
          <a:p>
            <a:pPr lvl="6">
              <a:lnSpc>
                <a:spcPts val="1600"/>
              </a:lnSpc>
            </a:pPr>
            <a:endParaRPr lang="nl-NL" sz="1800" dirty="0">
              <a:solidFill>
                <a:schemeClr val="tx1"/>
              </a:solidFill>
            </a:endParaRPr>
          </a:p>
          <a:p>
            <a:pPr lvl="6">
              <a:lnSpc>
                <a:spcPts val="1600"/>
              </a:lnSpc>
            </a:pPr>
            <a:endParaRPr lang="nl-NL" sz="1800" dirty="0"/>
          </a:p>
        </p:txBody>
      </p:sp>
      <p:pic>
        <p:nvPicPr>
          <p:cNvPr id="7" name="Afbeelding 6">
            <a:extLst>
              <a:ext uri="{FF2B5EF4-FFF2-40B4-BE49-F238E27FC236}">
                <a16:creationId xmlns:a16="http://schemas.microsoft.com/office/drawing/2014/main" id="{77BE4D73-18AE-A18B-635C-D396D417C7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spTree>
    <p:extLst>
      <p:ext uri="{BB962C8B-B14F-4D97-AF65-F5344CB8AC3E}">
        <p14:creationId xmlns:p14="http://schemas.microsoft.com/office/powerpoint/2010/main" val="209753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A233-1167-EFA3-099E-D788B6570258}"/>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F77BBE0-1F7D-BCD4-6BAD-23A962AC5C3E}"/>
              </a:ext>
            </a:extLst>
          </p:cNvPr>
          <p:cNvSpPr>
            <a:spLocks noGrp="1"/>
          </p:cNvSpPr>
          <p:nvPr>
            <p:ph type="sldNum" sz="quarter" idx="12"/>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EFCDC858-4D65-4A6B-AB91-359AD3C91829}" type="slidenum">
              <a:rPr kumimoji="0" lang="nl-NL"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3</a:t>
            </a:fld>
            <a:endParaRPr kumimoji="0" lang="nl-NL" sz="900" b="0" i="0" u="none" strike="noStrike" kern="1200" cap="none" spc="0" normalizeH="0" baseline="0" noProof="0">
              <a:ln>
                <a:noFill/>
              </a:ln>
              <a:solidFill>
                <a:srgbClr val="000000"/>
              </a:solidFill>
              <a:effectLst/>
              <a:uLnTx/>
              <a:uFillTx/>
              <a:latin typeface="Segoe UI"/>
              <a:ea typeface="+mn-ea"/>
              <a:cs typeface="+mn-cs"/>
            </a:endParaRPr>
          </a:p>
        </p:txBody>
      </p:sp>
      <p:sp>
        <p:nvSpPr>
          <p:cNvPr id="3" name="Titel 2">
            <a:extLst>
              <a:ext uri="{FF2B5EF4-FFF2-40B4-BE49-F238E27FC236}">
                <a16:creationId xmlns:a16="http://schemas.microsoft.com/office/drawing/2014/main" id="{0B21EB36-14D3-846D-E27E-D5E19F1B45C5}"/>
              </a:ext>
            </a:extLst>
          </p:cNvPr>
          <p:cNvSpPr>
            <a:spLocks noGrp="1"/>
          </p:cNvSpPr>
          <p:nvPr>
            <p:ph type="title"/>
          </p:nvPr>
        </p:nvSpPr>
        <p:spPr/>
        <p:txBody>
          <a:bodyPr/>
          <a:lstStyle/>
          <a:p>
            <a:r>
              <a:rPr lang="nl-NL" dirty="0"/>
              <a:t>1. Voorwoord</a:t>
            </a:r>
          </a:p>
        </p:txBody>
      </p:sp>
      <p:sp>
        <p:nvSpPr>
          <p:cNvPr id="7" name="Tekstvak 6">
            <a:extLst>
              <a:ext uri="{FF2B5EF4-FFF2-40B4-BE49-F238E27FC236}">
                <a16:creationId xmlns:a16="http://schemas.microsoft.com/office/drawing/2014/main" id="{61CF6DAC-3819-1043-5371-0ED3A1EB5117}"/>
              </a:ext>
            </a:extLst>
          </p:cNvPr>
          <p:cNvSpPr txBox="1"/>
          <p:nvPr/>
        </p:nvSpPr>
        <p:spPr>
          <a:xfrm>
            <a:off x="368300" y="1196752"/>
            <a:ext cx="11017224" cy="4832092"/>
          </a:xfrm>
          <a:prstGeom prst="rect">
            <a:avLst/>
          </a:prstGeom>
          <a:noFill/>
        </p:spPr>
        <p:txBody>
          <a:bodyPr wrap="square">
            <a:spAutoFit/>
          </a:bodyPr>
          <a:lstStyle/>
          <a:p>
            <a:r>
              <a:rPr lang="nl-NL" sz="1400" b="1" dirty="0"/>
              <a:t>Soest</a:t>
            </a:r>
            <a:br>
              <a:rPr lang="nl-NL" sz="1400" dirty="0"/>
            </a:br>
            <a:r>
              <a:rPr lang="nl-NL" sz="1400" dirty="0"/>
              <a:t>De gemeente Soest beschikt over een stevige basis om te werken aan een gezonde en sociale samenleving. De ruim 40 verenigingen hebben een rijk verenigingsleven, de </a:t>
            </a:r>
            <a:r>
              <a:rPr lang="nl-NL" sz="1400" dirty="0" err="1"/>
              <a:t>Soester</a:t>
            </a:r>
            <a:r>
              <a:rPr lang="nl-NL" sz="1400" dirty="0"/>
              <a:t> Duinen bieden een aantrekkelijke leefomgeving en er is een breed gedragen besef dat sporten en bewegen bijdragen aan een </a:t>
            </a:r>
            <a:r>
              <a:rPr lang="nl-NL" sz="1400" i="1" u="sng" dirty="0"/>
              <a:t>vitale, duurzame en sociale gemeenschap</a:t>
            </a:r>
            <a:r>
              <a:rPr lang="nl-NL" sz="1400" dirty="0"/>
              <a:t>. </a:t>
            </a:r>
            <a:br>
              <a:rPr lang="nl-NL" sz="1400" dirty="0"/>
            </a:br>
            <a:br>
              <a:rPr lang="nl-NL" sz="1400" b="1" dirty="0"/>
            </a:br>
            <a:r>
              <a:rPr lang="nl-NL" sz="1400" b="1" dirty="0"/>
              <a:t>Maatschappelijke opgave</a:t>
            </a:r>
            <a:br>
              <a:rPr lang="nl-NL" sz="1400" dirty="0"/>
            </a:br>
            <a:r>
              <a:rPr lang="nl-NL" sz="1400" dirty="0"/>
              <a:t>Tegelijkertijd staan we, net als de rest van Nederland, voor forse maatschappelijke opgaven op het gebied van mentale en fysieke gezondheid. Steeds meer inwoners hebben te maken met </a:t>
            </a:r>
            <a:r>
              <a:rPr lang="nl-NL" sz="1400" i="1" u="sng" dirty="0"/>
              <a:t>overgewicht en leefstijl gerelateerde </a:t>
            </a:r>
            <a:r>
              <a:rPr lang="nl-NL" sz="1400" dirty="0"/>
              <a:t>aandoeningen. De vergrijzing leidt tot een toename van chronische ziekten en zorgt voor een groeiende druk op de zorg. Bij kinderen en jongeren zien we motorische achterstanden en onvoldoende beweging. Daarnaast neemt de mentale druk toe, met stress, prestatiedruk en eenzaamheid als belangrijke thema’s. Ook de </a:t>
            </a:r>
            <a:r>
              <a:rPr lang="nl-NL" sz="1400" i="1" u="sng" dirty="0"/>
              <a:t>gezondheidsverschillen </a:t>
            </a:r>
            <a:r>
              <a:rPr lang="nl-NL" sz="1400" dirty="0"/>
              <a:t>tussen inwoners in de wijken in Soest blijven groot, waarbij sociaaleconomische factoren een doorslaggevende rol spelen.</a:t>
            </a:r>
            <a:br>
              <a:rPr lang="nl-NL" sz="1400" dirty="0"/>
            </a:br>
            <a:endParaRPr lang="nl-NL" sz="1400" dirty="0"/>
          </a:p>
          <a:p>
            <a:r>
              <a:rPr lang="nl-NL" sz="1400" b="1" dirty="0"/>
              <a:t>Sport- en beweegakkoord II</a:t>
            </a:r>
            <a:br>
              <a:rPr lang="nl-NL" sz="1400" dirty="0"/>
            </a:br>
            <a:r>
              <a:rPr lang="nl-NL" sz="1400" dirty="0"/>
              <a:t>Met dit Sport- en Beweegakkoord II 2024–2026 geven we gezamenlijk richting aan oplossingen voor deze opgaven. Het Akkoord bouwt voort op het fundament van </a:t>
            </a:r>
            <a:r>
              <a:rPr lang="nl-NL" sz="1400" i="1" u="sng" dirty="0"/>
              <a:t>Sportakkoord I en heeft de Sport- en beweegnota en Brede SPUK-regeling als basis</a:t>
            </a:r>
            <a:r>
              <a:rPr lang="nl-NL" sz="1400" dirty="0"/>
              <a:t>. Sport en bewegen worden hierin nadrukkelijk ingezet als middel om gezondheid te bevorderen, sociale verbinding te versterken, de leefomgeving beweegvriendelijker in te richten en inwoners veerkrachtiger te maken.</a:t>
            </a:r>
          </a:p>
          <a:p>
            <a:r>
              <a:rPr lang="nl-NL" sz="1400" dirty="0"/>
              <a:t>Het akkoord biedt richting en kaders voor de komende jaren, met een uitvoeringsagenda waarin projecten en activiteiten samen met </a:t>
            </a:r>
            <a:r>
              <a:rPr lang="nl-NL" sz="1400" i="1" u="sng" dirty="0"/>
              <a:t>partners en buurtsportcoaches </a:t>
            </a:r>
            <a:r>
              <a:rPr lang="nl-NL" sz="1400" dirty="0"/>
              <a:t>worden uitgewerkt. Daarbij is aandacht voor de jeugd vaardig in beweging, inclusie en diversiteit vergroten en vraag- en beweegaanbod versterken. De gemeente vervult hierin een faciliterende en verbindende rol, maar de kracht ligt in het gezamenlijk optrekken met alle betrokken partijen.</a:t>
            </a:r>
          </a:p>
        </p:txBody>
      </p:sp>
      <p:pic>
        <p:nvPicPr>
          <p:cNvPr id="8" name="Afbeelding 7">
            <a:extLst>
              <a:ext uri="{FF2B5EF4-FFF2-40B4-BE49-F238E27FC236}">
                <a16:creationId xmlns:a16="http://schemas.microsoft.com/office/drawing/2014/main" id="{7A205D0E-D64C-7CC2-12D2-6EC7035FD6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spTree>
    <p:extLst>
      <p:ext uri="{BB962C8B-B14F-4D97-AF65-F5344CB8AC3E}">
        <p14:creationId xmlns:p14="http://schemas.microsoft.com/office/powerpoint/2010/main" val="318175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D84E7A3-3B09-193E-3EA3-CAB9F05FF761}"/>
              </a:ext>
            </a:extLst>
          </p:cNvPr>
          <p:cNvSpPr>
            <a:spLocks noGrp="1"/>
          </p:cNvSpPr>
          <p:nvPr>
            <p:ph type="sldNum" sz="quarter" idx="12"/>
          </p:nvPr>
        </p:nvSpPr>
        <p:spPr/>
        <p:txBody>
          <a:bodyPr/>
          <a:lstStyle/>
          <a:p>
            <a:fld id="{EFCDC858-4D65-4A6B-AB91-359AD3C91829}" type="slidenum">
              <a:rPr lang="nl-NL" smtClean="0"/>
              <a:pPr/>
              <a:t>4</a:t>
            </a:fld>
            <a:endParaRPr lang="nl-NL"/>
          </a:p>
        </p:txBody>
      </p:sp>
      <p:sp>
        <p:nvSpPr>
          <p:cNvPr id="13" name="Tijdelijke aanduiding voor inhoud 2">
            <a:extLst>
              <a:ext uri="{FF2B5EF4-FFF2-40B4-BE49-F238E27FC236}">
                <a16:creationId xmlns:a16="http://schemas.microsoft.com/office/drawing/2014/main" id="{4E0CC51A-F5FC-5553-5543-1DDFA078DBE0}"/>
              </a:ext>
            </a:extLst>
          </p:cNvPr>
          <p:cNvSpPr>
            <a:spLocks noGrp="1"/>
          </p:cNvSpPr>
          <p:nvPr>
            <p:ph idx="1"/>
          </p:nvPr>
        </p:nvSpPr>
        <p:spPr>
          <a:xfrm>
            <a:off x="9453264" y="1647020"/>
            <a:ext cx="1584176" cy="4203548"/>
          </a:xfrm>
          <a:ln>
            <a:solidFill>
              <a:schemeClr val="tx1">
                <a:lumMod val="65000"/>
                <a:lumOff val="35000"/>
              </a:schemeClr>
            </a:solidFill>
          </a:ln>
        </p:spPr>
        <p:txBody>
          <a:bodyPr/>
          <a:lstStyle/>
          <a:p>
            <a:pPr lvl="6" algn="ctr">
              <a:lnSpc>
                <a:spcPts val="1600"/>
              </a:lnSpc>
              <a:buNone/>
            </a:pPr>
            <a:br>
              <a:rPr lang="nl-NL" b="0" dirty="0">
                <a:solidFill>
                  <a:schemeClr val="tx1"/>
                </a:solidFill>
              </a:rPr>
            </a:br>
            <a:r>
              <a:rPr lang="nl-NL" dirty="0">
                <a:solidFill>
                  <a:schemeClr val="tx1"/>
                </a:solidFill>
              </a:rPr>
              <a:t>Onze visie:</a:t>
            </a:r>
          </a:p>
          <a:p>
            <a:pPr lvl="6" algn="ctr">
              <a:lnSpc>
                <a:spcPts val="1600"/>
              </a:lnSpc>
              <a:buNone/>
            </a:pPr>
            <a:r>
              <a:rPr lang="nl-NL" b="0" dirty="0">
                <a:solidFill>
                  <a:schemeClr val="tx1"/>
                </a:solidFill>
              </a:rPr>
              <a:t>Sport en </a:t>
            </a:r>
            <a:br>
              <a:rPr lang="nl-NL" b="0" dirty="0">
                <a:solidFill>
                  <a:schemeClr val="tx1"/>
                </a:solidFill>
              </a:rPr>
            </a:br>
            <a:br>
              <a:rPr lang="nl-NL" b="0" dirty="0">
                <a:solidFill>
                  <a:schemeClr val="tx1"/>
                </a:solidFill>
              </a:rPr>
            </a:br>
            <a:r>
              <a:rPr lang="nl-NL" b="0" dirty="0">
                <a:solidFill>
                  <a:schemeClr val="tx1"/>
                </a:solidFill>
              </a:rPr>
              <a:t>bewegen </a:t>
            </a:r>
            <a:br>
              <a:rPr lang="nl-NL" b="0" dirty="0">
                <a:solidFill>
                  <a:schemeClr val="tx1"/>
                </a:solidFill>
              </a:rPr>
            </a:br>
            <a:br>
              <a:rPr lang="nl-NL" b="0" dirty="0">
                <a:solidFill>
                  <a:schemeClr val="tx1"/>
                </a:solidFill>
              </a:rPr>
            </a:br>
            <a:r>
              <a:rPr lang="nl-NL" b="0" dirty="0">
                <a:solidFill>
                  <a:schemeClr val="tx1"/>
                </a:solidFill>
              </a:rPr>
              <a:t>draagt bij</a:t>
            </a:r>
            <a:br>
              <a:rPr lang="nl-NL" b="0" dirty="0">
                <a:solidFill>
                  <a:schemeClr val="tx1"/>
                </a:solidFill>
              </a:rPr>
            </a:br>
            <a:br>
              <a:rPr lang="nl-NL" b="0" dirty="0">
                <a:solidFill>
                  <a:schemeClr val="tx1"/>
                </a:solidFill>
              </a:rPr>
            </a:br>
            <a:r>
              <a:rPr lang="nl-NL" b="0" dirty="0">
                <a:solidFill>
                  <a:schemeClr val="tx1"/>
                </a:solidFill>
              </a:rPr>
              <a:t>aan een</a:t>
            </a:r>
            <a:br>
              <a:rPr lang="nl-NL" b="0" dirty="0">
                <a:solidFill>
                  <a:schemeClr val="tx1"/>
                </a:solidFill>
              </a:rPr>
            </a:br>
            <a:br>
              <a:rPr lang="nl-NL" b="0" dirty="0">
                <a:solidFill>
                  <a:schemeClr val="tx1"/>
                </a:solidFill>
              </a:rPr>
            </a:br>
            <a:r>
              <a:rPr lang="nl-NL" b="0" dirty="0">
                <a:solidFill>
                  <a:schemeClr val="tx1"/>
                </a:solidFill>
              </a:rPr>
              <a:t>vitale,</a:t>
            </a:r>
            <a:br>
              <a:rPr lang="nl-NL" b="0" dirty="0">
                <a:solidFill>
                  <a:schemeClr val="tx1"/>
                </a:solidFill>
              </a:rPr>
            </a:br>
            <a:br>
              <a:rPr lang="nl-NL" b="0" dirty="0">
                <a:solidFill>
                  <a:schemeClr val="tx1"/>
                </a:solidFill>
              </a:rPr>
            </a:br>
            <a:r>
              <a:rPr lang="nl-NL" b="0" dirty="0">
                <a:solidFill>
                  <a:schemeClr val="tx1"/>
                </a:solidFill>
              </a:rPr>
              <a:t>sociale en</a:t>
            </a:r>
            <a:br>
              <a:rPr lang="nl-NL" b="0" dirty="0">
                <a:solidFill>
                  <a:schemeClr val="tx1"/>
                </a:solidFill>
              </a:rPr>
            </a:br>
            <a:br>
              <a:rPr lang="nl-NL" b="0" dirty="0">
                <a:solidFill>
                  <a:schemeClr val="tx1"/>
                </a:solidFill>
              </a:rPr>
            </a:br>
            <a:r>
              <a:rPr lang="nl-NL" b="0" dirty="0">
                <a:solidFill>
                  <a:schemeClr val="tx1"/>
                </a:solidFill>
              </a:rPr>
              <a:t>duurzame</a:t>
            </a:r>
            <a:br>
              <a:rPr lang="nl-NL" b="0" dirty="0">
                <a:solidFill>
                  <a:schemeClr val="tx1"/>
                </a:solidFill>
              </a:rPr>
            </a:br>
            <a:br>
              <a:rPr lang="nl-NL" b="0" dirty="0">
                <a:solidFill>
                  <a:schemeClr val="tx1"/>
                </a:solidFill>
              </a:rPr>
            </a:br>
            <a:r>
              <a:rPr lang="nl-NL" b="0" dirty="0">
                <a:solidFill>
                  <a:schemeClr val="tx1"/>
                </a:solidFill>
              </a:rPr>
              <a:t>samenleving</a:t>
            </a:r>
            <a:br>
              <a:rPr lang="nl-NL" b="0" dirty="0">
                <a:solidFill>
                  <a:schemeClr val="tx1"/>
                </a:solidFill>
              </a:rPr>
            </a:br>
            <a:br>
              <a:rPr lang="nl-NL" b="0" dirty="0">
                <a:solidFill>
                  <a:schemeClr val="tx1"/>
                </a:solidFill>
              </a:rPr>
            </a:br>
            <a:r>
              <a:rPr lang="nl-NL" b="0" dirty="0">
                <a:solidFill>
                  <a:schemeClr val="tx1"/>
                </a:solidFill>
              </a:rPr>
              <a:t>in Soest</a:t>
            </a:r>
            <a:endParaRPr lang="nl-NL" dirty="0"/>
          </a:p>
        </p:txBody>
      </p:sp>
      <p:sp>
        <p:nvSpPr>
          <p:cNvPr id="15" name="Titel 14">
            <a:extLst>
              <a:ext uri="{FF2B5EF4-FFF2-40B4-BE49-F238E27FC236}">
                <a16:creationId xmlns:a16="http://schemas.microsoft.com/office/drawing/2014/main" id="{0FDBD561-FDF1-1EC2-4126-3759E6B8E6C0}"/>
              </a:ext>
            </a:extLst>
          </p:cNvPr>
          <p:cNvSpPr>
            <a:spLocks noGrp="1"/>
          </p:cNvSpPr>
          <p:nvPr>
            <p:ph type="title"/>
          </p:nvPr>
        </p:nvSpPr>
        <p:spPr>
          <a:xfrm>
            <a:off x="371475" y="368300"/>
            <a:ext cx="11449050" cy="699404"/>
          </a:xfrm>
        </p:spPr>
        <p:txBody>
          <a:bodyPr/>
          <a:lstStyle/>
          <a:p>
            <a:r>
              <a:rPr lang="nl-NL" dirty="0"/>
              <a:t>2. Bijdragen aan één visie</a:t>
            </a:r>
          </a:p>
        </p:txBody>
      </p:sp>
      <p:sp>
        <p:nvSpPr>
          <p:cNvPr id="2" name="Stroomdiagram: Verbindingslijn 1">
            <a:extLst>
              <a:ext uri="{FF2B5EF4-FFF2-40B4-BE49-F238E27FC236}">
                <a16:creationId xmlns:a16="http://schemas.microsoft.com/office/drawing/2014/main" id="{A5BCBB54-5107-C07A-81E6-3FBDCD409752}"/>
              </a:ext>
            </a:extLst>
          </p:cNvPr>
          <p:cNvSpPr/>
          <p:nvPr/>
        </p:nvSpPr>
        <p:spPr>
          <a:xfrm>
            <a:off x="3595428" y="1787474"/>
            <a:ext cx="2584174" cy="2415209"/>
          </a:xfrm>
          <a:prstGeom prst="flowChartConnector">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Stroomdiagram: Verbindingslijn 6">
            <a:extLst>
              <a:ext uri="{FF2B5EF4-FFF2-40B4-BE49-F238E27FC236}">
                <a16:creationId xmlns:a16="http://schemas.microsoft.com/office/drawing/2014/main" id="{7B48A886-5533-4E39-E9FC-FA68736A17B2}"/>
              </a:ext>
            </a:extLst>
          </p:cNvPr>
          <p:cNvSpPr/>
          <p:nvPr/>
        </p:nvSpPr>
        <p:spPr>
          <a:xfrm>
            <a:off x="4537342" y="2612333"/>
            <a:ext cx="2584174" cy="2415209"/>
          </a:xfrm>
          <a:prstGeom prst="flowChartConnector">
            <a:avLst/>
          </a:prstGeom>
          <a:no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2">
            <a:extLst>
              <a:ext uri="{FF2B5EF4-FFF2-40B4-BE49-F238E27FC236}">
                <a16:creationId xmlns:a16="http://schemas.microsoft.com/office/drawing/2014/main" id="{2CAF5E91-5A1C-B4F7-EDAD-590D2ED04F6F}"/>
              </a:ext>
            </a:extLst>
          </p:cNvPr>
          <p:cNvSpPr txBox="1">
            <a:spLocks/>
          </p:cNvSpPr>
          <p:nvPr/>
        </p:nvSpPr>
        <p:spPr>
          <a:xfrm>
            <a:off x="6393181" y="2441682"/>
            <a:ext cx="1956267" cy="752197"/>
          </a:xfrm>
          <a:prstGeom prst="rect">
            <a:avLst/>
          </a:prstGeom>
          <a:noFill/>
          <a:ln>
            <a:noFill/>
          </a:ln>
        </p:spPr>
        <p:txBody>
          <a:bodyPr vert="horz" lIns="0" tIns="0" rIns="0" bIns="0" rtlCol="0" anchor="ctr">
            <a:normAutofit/>
          </a:bodyPr>
          <a:lstStyle>
            <a:lvl1pPr marL="0" indent="0" algn="l" defTabSz="914400" rtl="0" eaLnBrk="1" latinLnBrk="0" hangingPunct="1">
              <a:lnSpc>
                <a:spcPct val="110000"/>
              </a:lnSpc>
              <a:spcBef>
                <a:spcPts val="1600"/>
              </a:spcBef>
              <a:buFont typeface="Arial" panose="020B0604020202020204" pitchFamily="34" charset="0"/>
              <a:buChar char="​"/>
              <a:defRPr sz="2000" kern="1200">
                <a:solidFill>
                  <a:schemeClr val="tx1"/>
                </a:solidFill>
                <a:latin typeface="+mn-lt"/>
                <a:ea typeface="+mn-ea"/>
                <a:cs typeface="+mn-cs"/>
              </a:defRPr>
            </a:lvl1pPr>
            <a:lvl2pPr marL="536575" indent="-358775" algn="l" defTabSz="914400" rtl="0" eaLnBrk="1" latinLnBrk="0" hangingPunct="1">
              <a:lnSpc>
                <a:spcPct val="110000"/>
              </a:lnSpc>
              <a:spcBef>
                <a:spcPts val="400"/>
              </a:spcBef>
              <a:buFont typeface="+mj-lt"/>
              <a:buAutoNum type="arabicPeriod"/>
              <a:defRPr sz="2000" kern="1200">
                <a:solidFill>
                  <a:schemeClr val="tx1"/>
                </a:solidFill>
                <a:latin typeface="+mn-lt"/>
                <a:ea typeface="+mn-ea"/>
                <a:cs typeface="+mn-cs"/>
              </a:defRPr>
            </a:lvl2pPr>
            <a:lvl3pPr marL="896938" indent="-269875" algn="l" defTabSz="914400" rtl="0" eaLnBrk="1" latinLnBrk="0" hangingPunct="1">
              <a:lnSpc>
                <a:spcPct val="110000"/>
              </a:lnSpc>
              <a:spcBef>
                <a:spcPts val="400"/>
              </a:spcBef>
              <a:buFont typeface="+mj-lt"/>
              <a:buAutoNum type="alphaLcPeriod"/>
              <a:defRPr sz="2000" kern="1200">
                <a:solidFill>
                  <a:schemeClr val="tx1"/>
                </a:solidFill>
                <a:latin typeface="+mn-lt"/>
                <a:ea typeface="+mn-ea"/>
                <a:cs typeface="+mn-cs"/>
              </a:defRPr>
            </a:lvl3pPr>
            <a:lvl4pPr marL="446088" indent="-268288" algn="l" defTabSz="914400" rtl="0" eaLnBrk="1" latinLnBrk="0" hangingPunct="1">
              <a:lnSpc>
                <a:spcPct val="110000"/>
              </a:lnSpc>
              <a:spcBef>
                <a:spcPts val="400"/>
              </a:spcBef>
              <a:buFont typeface="Arial" panose="020B0604020202020204" pitchFamily="34" charset="0"/>
              <a:buChar char="•"/>
              <a:tabLst/>
              <a:defRPr sz="2000" kern="1200">
                <a:solidFill>
                  <a:schemeClr val="tx1"/>
                </a:solidFill>
                <a:latin typeface="+mn-lt"/>
                <a:ea typeface="+mn-ea"/>
                <a:cs typeface="+mn-cs"/>
              </a:defRPr>
            </a:lvl4pPr>
            <a:lvl5pPr marL="719138" indent="-182563" algn="l" defTabSz="914400" rtl="0" eaLnBrk="1" latinLnBrk="0" hangingPunct="1">
              <a:lnSpc>
                <a:spcPct val="110000"/>
              </a:lnSpc>
              <a:spcBef>
                <a:spcPts val="400"/>
              </a:spcBef>
              <a:buFont typeface="Segoe UI" panose="020B0502040204020203" pitchFamily="34" charset="0"/>
              <a:buChar char="-"/>
              <a:defRPr sz="2000" kern="1200">
                <a:solidFill>
                  <a:schemeClr val="tx1"/>
                </a:solidFill>
                <a:latin typeface="+mn-lt"/>
                <a:ea typeface="+mn-ea"/>
                <a:cs typeface="+mn-cs"/>
              </a:defRPr>
            </a:lvl5pPr>
            <a:lvl6pPr marL="0" indent="0" algn="l" defTabSz="914400" rtl="0" eaLnBrk="1" latinLnBrk="0" hangingPunct="1">
              <a:lnSpc>
                <a:spcPct val="110000"/>
              </a:lnSpc>
              <a:spcBef>
                <a:spcPts val="1600"/>
              </a:spcBef>
              <a:buFont typeface="Arial" panose="020B0604020202020204" pitchFamily="34" charset="0"/>
              <a:buChar char="​"/>
              <a:defRPr sz="2800" b="1" i="0" kern="1200" baseline="0">
                <a:solidFill>
                  <a:schemeClr val="accent1"/>
                </a:solidFill>
                <a:latin typeface="Segoe UI Semibold" panose="020B0702040204020203" pitchFamily="34" charset="0"/>
                <a:ea typeface="+mn-ea"/>
                <a:cs typeface="Segoe UI Semibold" panose="020B0702040204020203" pitchFamily="34" charset="0"/>
              </a:defRPr>
            </a:lvl6pPr>
            <a:lvl7pPr marL="0" indent="0" algn="l" defTabSz="914400" rtl="0" eaLnBrk="1" latinLnBrk="0" hangingPunct="1">
              <a:lnSpc>
                <a:spcPct val="110000"/>
              </a:lnSpc>
              <a:spcBef>
                <a:spcPts val="1600"/>
              </a:spcBef>
              <a:buFont typeface="Arial" panose="020B0604020202020204" pitchFamily="34" charset="0"/>
              <a:buChar char="​"/>
              <a:defRPr sz="2000" b="1" i="0" kern="1200" baseline="0">
                <a:solidFill>
                  <a:schemeClr val="accent1"/>
                </a:solidFill>
                <a:latin typeface="Segoe UI Semibold" panose="020B0702040204020203" pitchFamily="34" charset="0"/>
                <a:ea typeface="+mn-ea"/>
                <a:cs typeface="Segoe UI Semibold" panose="020B0702040204020203" pitchFamily="34" charset="0"/>
              </a:defRPr>
            </a:lvl7pPr>
            <a:lvl8pPr marL="0" indent="0" algn="l" defTabSz="914400" rtl="0" eaLnBrk="1" latinLnBrk="0" hangingPunct="1">
              <a:lnSpc>
                <a:spcPct val="110000"/>
              </a:lnSpc>
              <a:spcBef>
                <a:spcPts val="1600"/>
              </a:spcBef>
              <a:buFont typeface="Arial" panose="020B0604020202020204" pitchFamily="34" charset="0"/>
              <a:buChar char="​"/>
              <a:defRPr sz="2000" b="0" i="1" kern="1200" baseline="0">
                <a:solidFill>
                  <a:schemeClr val="tx1"/>
                </a:solidFill>
                <a:latin typeface="+mn-lt"/>
                <a:ea typeface="+mn-ea"/>
                <a:cs typeface="+mn-cs"/>
              </a:defRPr>
            </a:lvl8pPr>
            <a:lvl9pPr marL="0" indent="0" algn="l" defTabSz="914400" rtl="0" eaLnBrk="1" latinLnBrk="0" hangingPunct="1">
              <a:lnSpc>
                <a:spcPct val="110000"/>
              </a:lnSpc>
              <a:spcBef>
                <a:spcPts val="1600"/>
              </a:spcBef>
              <a:buFont typeface="Arial" panose="020B0604020202020204" pitchFamily="34" charset="0"/>
              <a:buChar char="​"/>
              <a:defRPr sz="1400" b="0" i="1" kern="1200" baseline="0">
                <a:solidFill>
                  <a:schemeClr val="bg1">
                    <a:lumMod val="50000"/>
                  </a:schemeClr>
                </a:solidFill>
                <a:latin typeface="+mn-lt"/>
                <a:ea typeface="+mn-ea"/>
                <a:cs typeface="+mn-cs"/>
              </a:defRPr>
            </a:lvl9pPr>
          </a:lstStyle>
          <a:p>
            <a:pPr>
              <a:buFont typeface="Arial" panose="020B0604020202020204" pitchFamily="34" charset="0"/>
              <a:buNone/>
            </a:pPr>
            <a:r>
              <a:rPr lang="nl-NL" sz="1800" dirty="0">
                <a:solidFill>
                  <a:schemeClr val="tx2"/>
                </a:solidFill>
              </a:rPr>
              <a:t>Gezondheid</a:t>
            </a:r>
          </a:p>
        </p:txBody>
      </p:sp>
      <p:sp>
        <p:nvSpPr>
          <p:cNvPr id="9" name="Tijdelijke aanduiding voor inhoud 2">
            <a:extLst>
              <a:ext uri="{FF2B5EF4-FFF2-40B4-BE49-F238E27FC236}">
                <a16:creationId xmlns:a16="http://schemas.microsoft.com/office/drawing/2014/main" id="{C82F0B0E-F36E-C28E-33C4-CA2D9FF9B4CC}"/>
              </a:ext>
            </a:extLst>
          </p:cNvPr>
          <p:cNvSpPr txBox="1">
            <a:spLocks/>
          </p:cNvSpPr>
          <p:nvPr/>
        </p:nvSpPr>
        <p:spPr>
          <a:xfrm>
            <a:off x="4139733" y="2426024"/>
            <a:ext cx="1956267" cy="752197"/>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tx2"/>
                </a:solidFill>
              </a:rPr>
              <a:t>Sport &amp; Bewegen</a:t>
            </a:r>
          </a:p>
        </p:txBody>
      </p:sp>
      <p:sp>
        <p:nvSpPr>
          <p:cNvPr id="10" name="Tijdelijke aanduiding voor inhoud 2">
            <a:extLst>
              <a:ext uri="{FF2B5EF4-FFF2-40B4-BE49-F238E27FC236}">
                <a16:creationId xmlns:a16="http://schemas.microsoft.com/office/drawing/2014/main" id="{E9A4B77C-9EBE-268E-33D5-3E22DADD2295}"/>
              </a:ext>
            </a:extLst>
          </p:cNvPr>
          <p:cNvSpPr txBox="1">
            <a:spLocks/>
          </p:cNvSpPr>
          <p:nvPr/>
        </p:nvSpPr>
        <p:spPr>
          <a:xfrm>
            <a:off x="5331382" y="4458419"/>
            <a:ext cx="1956267" cy="752197"/>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tx2"/>
                </a:solidFill>
              </a:rPr>
              <a:t>Welzijn</a:t>
            </a:r>
          </a:p>
        </p:txBody>
      </p:sp>
      <p:sp>
        <p:nvSpPr>
          <p:cNvPr id="11" name="Tijdelijke aanduiding voor inhoud 2">
            <a:extLst>
              <a:ext uri="{FF2B5EF4-FFF2-40B4-BE49-F238E27FC236}">
                <a16:creationId xmlns:a16="http://schemas.microsoft.com/office/drawing/2014/main" id="{73EB5A81-3C51-1300-43D6-1F8BBCEF39FA}"/>
              </a:ext>
            </a:extLst>
          </p:cNvPr>
          <p:cNvSpPr txBox="1">
            <a:spLocks/>
          </p:cNvSpPr>
          <p:nvPr/>
        </p:nvSpPr>
        <p:spPr>
          <a:xfrm>
            <a:off x="5312814" y="3495909"/>
            <a:ext cx="1374727" cy="752197"/>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b="1" dirty="0">
                <a:solidFill>
                  <a:schemeClr val="tx2"/>
                </a:solidFill>
              </a:rPr>
              <a:t>Sport</a:t>
            </a:r>
          </a:p>
        </p:txBody>
      </p:sp>
      <p:sp>
        <p:nvSpPr>
          <p:cNvPr id="12" name="Tijdelijke aanduiding voor inhoud 2">
            <a:extLst>
              <a:ext uri="{FF2B5EF4-FFF2-40B4-BE49-F238E27FC236}">
                <a16:creationId xmlns:a16="http://schemas.microsoft.com/office/drawing/2014/main" id="{094C43D1-A070-C93C-E305-468357E01B18}"/>
              </a:ext>
            </a:extLst>
          </p:cNvPr>
          <p:cNvSpPr txBox="1">
            <a:spLocks/>
          </p:cNvSpPr>
          <p:nvPr/>
        </p:nvSpPr>
        <p:spPr>
          <a:xfrm rot="5400000">
            <a:off x="5069606" y="2653657"/>
            <a:ext cx="1432445" cy="838326"/>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b="1" dirty="0">
                <a:solidFill>
                  <a:schemeClr val="tx2"/>
                </a:solidFill>
              </a:rPr>
              <a:t>Bewegen</a:t>
            </a:r>
            <a:endParaRPr lang="nl-NL" sz="2400" b="1" dirty="0">
              <a:solidFill>
                <a:schemeClr val="tx2"/>
              </a:solidFill>
            </a:endParaRPr>
          </a:p>
        </p:txBody>
      </p:sp>
      <p:sp>
        <p:nvSpPr>
          <p:cNvPr id="14" name="Rechthoek: afgeronde hoeken 13">
            <a:extLst>
              <a:ext uri="{FF2B5EF4-FFF2-40B4-BE49-F238E27FC236}">
                <a16:creationId xmlns:a16="http://schemas.microsoft.com/office/drawing/2014/main" id="{60B4A42B-35BE-4EC4-CAC9-9AB7B4858D95}"/>
              </a:ext>
            </a:extLst>
          </p:cNvPr>
          <p:cNvSpPr/>
          <p:nvPr/>
        </p:nvSpPr>
        <p:spPr>
          <a:xfrm>
            <a:off x="2711624" y="3349794"/>
            <a:ext cx="6048672" cy="885482"/>
          </a:xfrm>
          <a:prstGeom prst="roundRect">
            <a:avLst/>
          </a:prstGeom>
          <a:noFill/>
          <a:ln w="57150" cmpd="sng">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Stroomdiagram: Verbindingslijn 16">
            <a:extLst>
              <a:ext uri="{FF2B5EF4-FFF2-40B4-BE49-F238E27FC236}">
                <a16:creationId xmlns:a16="http://schemas.microsoft.com/office/drawing/2014/main" id="{EBD91E2B-C664-BAB7-24D4-535213253517}"/>
              </a:ext>
            </a:extLst>
          </p:cNvPr>
          <p:cNvSpPr/>
          <p:nvPr/>
        </p:nvSpPr>
        <p:spPr>
          <a:xfrm>
            <a:off x="4548662" y="3199099"/>
            <a:ext cx="2584174" cy="2415209"/>
          </a:xfrm>
          <a:prstGeom prst="flowChartConnector">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troomdiagram: Verbindingslijn 2">
            <a:extLst>
              <a:ext uri="{FF2B5EF4-FFF2-40B4-BE49-F238E27FC236}">
                <a16:creationId xmlns:a16="http://schemas.microsoft.com/office/drawing/2014/main" id="{B04E475E-924A-7B5D-FFD2-03A8D03D9202}"/>
              </a:ext>
            </a:extLst>
          </p:cNvPr>
          <p:cNvSpPr/>
          <p:nvPr/>
        </p:nvSpPr>
        <p:spPr>
          <a:xfrm>
            <a:off x="5321983" y="1812863"/>
            <a:ext cx="2584174" cy="2415209"/>
          </a:xfrm>
          <a:prstGeom prst="flowChartConnector">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afgeronde hoeken 17">
            <a:extLst>
              <a:ext uri="{FF2B5EF4-FFF2-40B4-BE49-F238E27FC236}">
                <a16:creationId xmlns:a16="http://schemas.microsoft.com/office/drawing/2014/main" id="{9B48467F-AC4D-43EB-EC53-A2B18E9EF87F}"/>
              </a:ext>
            </a:extLst>
          </p:cNvPr>
          <p:cNvSpPr/>
          <p:nvPr/>
        </p:nvSpPr>
        <p:spPr>
          <a:xfrm rot="16200000">
            <a:off x="3388798" y="3178371"/>
            <a:ext cx="4806789" cy="885482"/>
          </a:xfrm>
          <a:prstGeom prst="roundRect">
            <a:avLst/>
          </a:prstGeom>
          <a:noFill/>
          <a:ln w="57150" cmpd="sng">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FB9547A4-04A3-7B23-C460-74BF445AEA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spTree>
    <p:extLst>
      <p:ext uri="{BB962C8B-B14F-4D97-AF65-F5344CB8AC3E}">
        <p14:creationId xmlns:p14="http://schemas.microsoft.com/office/powerpoint/2010/main" val="336924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B8700627-AA79-CA78-9D1B-F717E97E759F}"/>
              </a:ext>
            </a:extLst>
          </p:cNvPr>
          <p:cNvSpPr/>
          <p:nvPr/>
        </p:nvSpPr>
        <p:spPr>
          <a:xfrm>
            <a:off x="7104112" y="1268760"/>
            <a:ext cx="4608511" cy="37444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6" name="Tijdelijke aanduiding voor dianummer 5">
            <a:extLst>
              <a:ext uri="{FF2B5EF4-FFF2-40B4-BE49-F238E27FC236}">
                <a16:creationId xmlns:a16="http://schemas.microsoft.com/office/drawing/2014/main" id="{7D84E7A3-3B09-193E-3EA3-CAB9F05FF761}"/>
              </a:ext>
            </a:extLst>
          </p:cNvPr>
          <p:cNvSpPr>
            <a:spLocks noGrp="1"/>
          </p:cNvSpPr>
          <p:nvPr>
            <p:ph type="sldNum" sz="quarter" idx="12"/>
          </p:nvPr>
        </p:nvSpPr>
        <p:spPr/>
        <p:txBody>
          <a:bodyPr/>
          <a:lstStyle/>
          <a:p>
            <a:fld id="{EFCDC858-4D65-4A6B-AB91-359AD3C91829}" type="slidenum">
              <a:rPr lang="nl-NL" smtClean="0"/>
              <a:pPr/>
              <a:t>5</a:t>
            </a:fld>
            <a:endParaRPr lang="nl-NL"/>
          </a:p>
        </p:txBody>
      </p:sp>
      <p:sp>
        <p:nvSpPr>
          <p:cNvPr id="4" name="Tijdelijke aanduiding voor datum 3">
            <a:extLst>
              <a:ext uri="{FF2B5EF4-FFF2-40B4-BE49-F238E27FC236}">
                <a16:creationId xmlns:a16="http://schemas.microsoft.com/office/drawing/2014/main" id="{A4732B6D-1243-6C79-B750-E49822BBF09D}"/>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11D48C68-88F1-3633-4D48-1502979E7642}"/>
              </a:ext>
            </a:extLst>
          </p:cNvPr>
          <p:cNvSpPr>
            <a:spLocks noGrp="1"/>
          </p:cNvSpPr>
          <p:nvPr>
            <p:ph type="ftr" sz="quarter" idx="11"/>
          </p:nvPr>
        </p:nvSpPr>
        <p:spPr/>
        <p:txBody>
          <a:bodyPr/>
          <a:lstStyle/>
          <a:p>
            <a:endParaRPr lang="nl-NL"/>
          </a:p>
        </p:txBody>
      </p:sp>
      <p:sp>
        <p:nvSpPr>
          <p:cNvPr id="13" name="Tijdelijke aanduiding voor inhoud 2">
            <a:extLst>
              <a:ext uri="{FF2B5EF4-FFF2-40B4-BE49-F238E27FC236}">
                <a16:creationId xmlns:a16="http://schemas.microsoft.com/office/drawing/2014/main" id="{4E0CC51A-F5FC-5553-5543-1DDFA078DBE0}"/>
              </a:ext>
            </a:extLst>
          </p:cNvPr>
          <p:cNvSpPr>
            <a:spLocks noGrp="1"/>
          </p:cNvSpPr>
          <p:nvPr>
            <p:ph idx="1"/>
          </p:nvPr>
        </p:nvSpPr>
        <p:spPr>
          <a:xfrm>
            <a:off x="479376" y="1844824"/>
            <a:ext cx="10801200" cy="3936406"/>
          </a:xfrm>
        </p:spPr>
        <p:txBody>
          <a:bodyPr/>
          <a:lstStyle/>
          <a:p>
            <a:pPr lvl="6">
              <a:lnSpc>
                <a:spcPts val="1600"/>
              </a:lnSpc>
              <a:buNone/>
            </a:pPr>
            <a:r>
              <a:rPr lang="nl-NL" b="0" dirty="0">
                <a:solidFill>
                  <a:schemeClr val="tx1"/>
                </a:solidFill>
              </a:rPr>
              <a:t>     Sportvisie		        Sport- en 	              Evaluatie 	  Sport- en beweegnota</a:t>
            </a:r>
            <a:br>
              <a:rPr lang="nl-NL" b="0" dirty="0">
                <a:solidFill>
                  <a:schemeClr val="tx1"/>
                </a:solidFill>
              </a:rPr>
            </a:br>
            <a:r>
              <a:rPr lang="nl-NL" b="0" dirty="0">
                <a:solidFill>
                  <a:schemeClr val="tx1"/>
                </a:solidFill>
              </a:rPr>
              <a:t> </a:t>
            </a:r>
            <a:br>
              <a:rPr lang="nl-NL" b="0" dirty="0">
                <a:solidFill>
                  <a:schemeClr val="tx1"/>
                </a:solidFill>
              </a:rPr>
            </a:br>
            <a:r>
              <a:rPr lang="nl-NL" b="0" dirty="0">
                <a:solidFill>
                  <a:schemeClr val="tx1"/>
                </a:solidFill>
              </a:rPr>
              <a:t>			        beweegakkoord I   Akkoord 	  Sport- en beweegakkoord II</a:t>
            </a:r>
            <a:br>
              <a:rPr lang="nl-NL" b="0" dirty="0">
                <a:solidFill>
                  <a:schemeClr val="tx1"/>
                </a:solidFill>
              </a:rPr>
            </a:br>
            <a:br>
              <a:rPr lang="nl-NL" b="0" dirty="0">
                <a:solidFill>
                  <a:schemeClr val="tx1"/>
                </a:solidFill>
              </a:rPr>
            </a:br>
            <a:r>
              <a:rPr lang="nl-NL" b="0" dirty="0">
                <a:solidFill>
                  <a:schemeClr val="tx1"/>
                </a:solidFill>
              </a:rPr>
              <a:t> 								  BSC plan (in ontwikkeling)				  </a:t>
            </a:r>
            <a:br>
              <a:rPr lang="nl-NL" b="0" dirty="0">
                <a:solidFill>
                  <a:schemeClr val="tx1"/>
                </a:solidFill>
              </a:rPr>
            </a:br>
            <a:r>
              <a:rPr lang="nl-NL" b="0" dirty="0">
                <a:solidFill>
                  <a:schemeClr val="tx1"/>
                </a:solidFill>
              </a:rPr>
              <a:t> 								  GALA/ Brede SPUK</a:t>
            </a:r>
            <a:br>
              <a:rPr lang="nl-NL" b="0" dirty="0">
                <a:solidFill>
                  <a:schemeClr val="tx1"/>
                </a:solidFill>
              </a:rPr>
            </a:br>
            <a:br>
              <a:rPr lang="nl-NL" b="0" dirty="0">
                <a:solidFill>
                  <a:schemeClr val="tx1"/>
                </a:solidFill>
              </a:rPr>
            </a:br>
            <a:br>
              <a:rPr lang="nl-NL" b="0" dirty="0">
                <a:solidFill>
                  <a:schemeClr val="tx1"/>
                </a:solidFill>
              </a:rPr>
            </a:br>
            <a:br>
              <a:rPr lang="nl-NL" b="0" dirty="0">
                <a:solidFill>
                  <a:schemeClr val="tx1"/>
                </a:solidFill>
              </a:rPr>
            </a:br>
            <a:endParaRPr lang="nl-NL" b="0" dirty="0">
              <a:solidFill>
                <a:schemeClr val="tx1"/>
              </a:solidFill>
            </a:endParaRPr>
          </a:p>
          <a:p>
            <a:pPr lvl="6">
              <a:lnSpc>
                <a:spcPts val="1600"/>
              </a:lnSpc>
              <a:buNone/>
            </a:pPr>
            <a:r>
              <a:rPr lang="nl-NL" b="0" dirty="0">
                <a:solidFill>
                  <a:schemeClr val="tx1"/>
                </a:solidFill>
              </a:rPr>
              <a:t>     2013-2016 		         2021-2023	                 2023		  2024-2026</a:t>
            </a:r>
          </a:p>
          <a:p>
            <a:pPr lvl="6">
              <a:lnSpc>
                <a:spcPts val="1600"/>
              </a:lnSpc>
              <a:buNone/>
            </a:pPr>
            <a:endParaRPr lang="nl-NL" b="0" dirty="0">
              <a:solidFill>
                <a:schemeClr val="tx1"/>
              </a:solidFill>
            </a:endParaRPr>
          </a:p>
          <a:p>
            <a:pPr lvl="6">
              <a:lnSpc>
                <a:spcPts val="1600"/>
              </a:lnSpc>
              <a:buNone/>
            </a:pPr>
            <a:endParaRPr lang="nl-NL" dirty="0">
              <a:solidFill>
                <a:schemeClr val="tx1"/>
              </a:solidFill>
            </a:endParaRPr>
          </a:p>
          <a:p>
            <a:pPr lvl="6">
              <a:lnSpc>
                <a:spcPts val="1600"/>
              </a:lnSpc>
              <a:buNone/>
            </a:pPr>
            <a:endParaRPr lang="nl-NL" dirty="0">
              <a:solidFill>
                <a:schemeClr val="tx1"/>
              </a:solidFill>
            </a:endParaRPr>
          </a:p>
          <a:p>
            <a:pPr lvl="6">
              <a:lnSpc>
                <a:spcPts val="1600"/>
              </a:lnSpc>
              <a:buNone/>
            </a:pPr>
            <a:endParaRPr lang="nl-NL" dirty="0">
              <a:solidFill>
                <a:schemeClr val="tx1"/>
              </a:solidFill>
            </a:endParaRPr>
          </a:p>
          <a:p>
            <a:pPr lvl="6">
              <a:lnSpc>
                <a:spcPts val="1600"/>
              </a:lnSpc>
              <a:buNone/>
            </a:pPr>
            <a:endParaRPr lang="nl-NL" dirty="0">
              <a:solidFill>
                <a:schemeClr val="tx1"/>
              </a:solidFill>
            </a:endParaRPr>
          </a:p>
          <a:p>
            <a:pPr lvl="6">
              <a:lnSpc>
                <a:spcPts val="1600"/>
              </a:lnSpc>
            </a:pPr>
            <a:endParaRPr lang="nl-NL" dirty="0">
              <a:solidFill>
                <a:schemeClr val="tx1"/>
              </a:solidFill>
            </a:endParaRPr>
          </a:p>
          <a:p>
            <a:pPr lvl="6">
              <a:lnSpc>
                <a:spcPts val="1600"/>
              </a:lnSpc>
            </a:pPr>
            <a:endParaRPr lang="nl-NL" dirty="0"/>
          </a:p>
        </p:txBody>
      </p:sp>
      <p:sp>
        <p:nvSpPr>
          <p:cNvPr id="15" name="Titel 14">
            <a:extLst>
              <a:ext uri="{FF2B5EF4-FFF2-40B4-BE49-F238E27FC236}">
                <a16:creationId xmlns:a16="http://schemas.microsoft.com/office/drawing/2014/main" id="{0FDBD561-FDF1-1EC2-4126-3759E6B8E6C0}"/>
              </a:ext>
            </a:extLst>
          </p:cNvPr>
          <p:cNvSpPr>
            <a:spLocks noGrp="1"/>
          </p:cNvSpPr>
          <p:nvPr>
            <p:ph type="title"/>
          </p:nvPr>
        </p:nvSpPr>
        <p:spPr/>
        <p:txBody>
          <a:bodyPr/>
          <a:lstStyle/>
          <a:p>
            <a:r>
              <a:rPr lang="nl-NL" dirty="0"/>
              <a:t>2.1 Sport- en beweegbeleid in Soest</a:t>
            </a:r>
          </a:p>
        </p:txBody>
      </p:sp>
      <p:sp>
        <p:nvSpPr>
          <p:cNvPr id="8" name="Pijl: gestreept rechts 7">
            <a:extLst>
              <a:ext uri="{FF2B5EF4-FFF2-40B4-BE49-F238E27FC236}">
                <a16:creationId xmlns:a16="http://schemas.microsoft.com/office/drawing/2014/main" id="{4CD0BD8C-6185-3BFA-B813-C9D1FBA38101}"/>
              </a:ext>
            </a:extLst>
          </p:cNvPr>
          <p:cNvSpPr/>
          <p:nvPr/>
        </p:nvSpPr>
        <p:spPr>
          <a:xfrm>
            <a:off x="767408" y="3404920"/>
            <a:ext cx="9865096" cy="600143"/>
          </a:xfrm>
          <a:prstGeom prst="stripedRightArrow">
            <a:avLst/>
          </a:prstGeom>
          <a:solidFill>
            <a:schemeClr val="accent4">
              <a:lumMod val="50000"/>
              <a:alpha val="67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C57AA8CB-0867-1C99-0399-1BF90F81B97A}"/>
              </a:ext>
            </a:extLst>
          </p:cNvPr>
          <p:cNvSpPr/>
          <p:nvPr/>
        </p:nvSpPr>
        <p:spPr>
          <a:xfrm>
            <a:off x="943331" y="3501008"/>
            <a:ext cx="354118" cy="360040"/>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10" name="Ovaal 9">
            <a:extLst>
              <a:ext uri="{FF2B5EF4-FFF2-40B4-BE49-F238E27FC236}">
                <a16:creationId xmlns:a16="http://schemas.microsoft.com/office/drawing/2014/main" id="{8A7B9D9C-DF3F-47EA-BAFB-C13F56FBC619}"/>
              </a:ext>
            </a:extLst>
          </p:cNvPr>
          <p:cNvSpPr/>
          <p:nvPr/>
        </p:nvSpPr>
        <p:spPr>
          <a:xfrm>
            <a:off x="3863752" y="3501008"/>
            <a:ext cx="354118" cy="360040"/>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11" name="Ovaal 10">
            <a:extLst>
              <a:ext uri="{FF2B5EF4-FFF2-40B4-BE49-F238E27FC236}">
                <a16:creationId xmlns:a16="http://schemas.microsoft.com/office/drawing/2014/main" id="{D27B895A-4800-D4AA-2AFD-E246092D9CF4}"/>
              </a:ext>
            </a:extLst>
          </p:cNvPr>
          <p:cNvSpPr/>
          <p:nvPr/>
        </p:nvSpPr>
        <p:spPr>
          <a:xfrm>
            <a:off x="6240016" y="3501008"/>
            <a:ext cx="354118" cy="360040"/>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12" name="Ovaal 11">
            <a:extLst>
              <a:ext uri="{FF2B5EF4-FFF2-40B4-BE49-F238E27FC236}">
                <a16:creationId xmlns:a16="http://schemas.microsoft.com/office/drawing/2014/main" id="{D05CAE39-1987-B1FF-225D-0B68ED9810EA}"/>
              </a:ext>
            </a:extLst>
          </p:cNvPr>
          <p:cNvSpPr/>
          <p:nvPr/>
        </p:nvSpPr>
        <p:spPr>
          <a:xfrm>
            <a:off x="7968676" y="3501008"/>
            <a:ext cx="354118" cy="360040"/>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pic>
        <p:nvPicPr>
          <p:cNvPr id="2" name="Afbeelding 1">
            <a:extLst>
              <a:ext uri="{FF2B5EF4-FFF2-40B4-BE49-F238E27FC236}">
                <a16:creationId xmlns:a16="http://schemas.microsoft.com/office/drawing/2014/main" id="{15025128-6E14-30A4-7094-C7DF013EE3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sp>
        <p:nvSpPr>
          <p:cNvPr id="7" name="Rechteraccolade 6">
            <a:extLst>
              <a:ext uri="{FF2B5EF4-FFF2-40B4-BE49-F238E27FC236}">
                <a16:creationId xmlns:a16="http://schemas.microsoft.com/office/drawing/2014/main" id="{690E568B-3FFA-19F5-4760-6246210E2CF0}"/>
              </a:ext>
            </a:extLst>
          </p:cNvPr>
          <p:cNvSpPr/>
          <p:nvPr/>
        </p:nvSpPr>
        <p:spPr>
          <a:xfrm>
            <a:off x="7032104" y="1628800"/>
            <a:ext cx="792088" cy="396044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244339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904A8-D54D-DF80-E559-C97CE15D9073}"/>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3ABD28A-1C92-1A45-F1F7-A5F5D78DB391}"/>
              </a:ext>
            </a:extLst>
          </p:cNvPr>
          <p:cNvSpPr>
            <a:spLocks noGrp="1"/>
          </p:cNvSpPr>
          <p:nvPr>
            <p:ph type="sldNum" sz="quarter" idx="12"/>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EFCDC858-4D65-4A6B-AB91-359AD3C91829}" type="slidenum">
              <a:rPr kumimoji="0" lang="nl-NL"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6</a:t>
            </a:fld>
            <a:endParaRPr kumimoji="0" lang="nl-NL" sz="900" b="0" i="0" u="none" strike="noStrike" kern="1200" cap="none" spc="0" normalizeH="0" baseline="0" noProof="0">
              <a:ln>
                <a:noFill/>
              </a:ln>
              <a:solidFill>
                <a:srgbClr val="000000"/>
              </a:solidFill>
              <a:effectLst/>
              <a:uLnTx/>
              <a:uFillTx/>
              <a:latin typeface="Segoe UI"/>
              <a:ea typeface="+mn-ea"/>
              <a:cs typeface="+mn-cs"/>
            </a:endParaRPr>
          </a:p>
        </p:txBody>
      </p:sp>
      <p:sp>
        <p:nvSpPr>
          <p:cNvPr id="3" name="Titel 2">
            <a:extLst>
              <a:ext uri="{FF2B5EF4-FFF2-40B4-BE49-F238E27FC236}">
                <a16:creationId xmlns:a16="http://schemas.microsoft.com/office/drawing/2014/main" id="{206EECF0-F268-0441-607E-0F92DCCF502B}"/>
              </a:ext>
            </a:extLst>
          </p:cNvPr>
          <p:cNvSpPr>
            <a:spLocks noGrp="1"/>
          </p:cNvSpPr>
          <p:nvPr>
            <p:ph type="title"/>
          </p:nvPr>
        </p:nvSpPr>
        <p:spPr>
          <a:xfrm>
            <a:off x="371475" y="368300"/>
            <a:ext cx="11449050" cy="699404"/>
          </a:xfrm>
        </p:spPr>
        <p:txBody>
          <a:bodyPr/>
          <a:lstStyle/>
          <a:p>
            <a:r>
              <a:rPr lang="nl-NL" dirty="0"/>
              <a:t>2.2. Aanbevelingen evaluatie Sportakkoord I</a:t>
            </a:r>
          </a:p>
        </p:txBody>
      </p:sp>
      <p:sp>
        <p:nvSpPr>
          <p:cNvPr id="5" name="Tijdelijke aanduiding voor datum 4">
            <a:extLst>
              <a:ext uri="{FF2B5EF4-FFF2-40B4-BE49-F238E27FC236}">
                <a16:creationId xmlns:a16="http://schemas.microsoft.com/office/drawing/2014/main" id="{84199C56-623F-3C8B-D3E4-8808669D7529}"/>
              </a:ext>
            </a:extLst>
          </p:cNvPr>
          <p:cNvSpPr>
            <a:spLocks noGrp="1"/>
          </p:cNvSpPr>
          <p:nvPr>
            <p:ph type="dt" sz="half" idx="10"/>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nl-NL" sz="9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 name="Tijdelijke aanduiding voor voettekst 5">
            <a:extLst>
              <a:ext uri="{FF2B5EF4-FFF2-40B4-BE49-F238E27FC236}">
                <a16:creationId xmlns:a16="http://schemas.microsoft.com/office/drawing/2014/main" id="{DCA850E4-3435-E7B1-855A-DEAEE32F2A5D}"/>
              </a:ext>
            </a:extLst>
          </p:cNvPr>
          <p:cNvSpPr>
            <a:spLocks noGrp="1"/>
          </p:cNvSpPr>
          <p:nvPr>
            <p:ph type="ftr" sz="quarter" idx="11"/>
          </p:nvPr>
        </p:nvSpPr>
        <p:spPr/>
        <p: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nl-NL" sz="900" b="0" i="1" u="none" strike="noStrike" kern="1200" cap="none" spc="0" normalizeH="0" baseline="0" noProof="0">
              <a:ln>
                <a:noFill/>
              </a:ln>
              <a:solidFill>
                <a:srgbClr val="000000"/>
              </a:solidFill>
              <a:effectLst/>
              <a:uLnTx/>
              <a:uFillTx/>
              <a:latin typeface="Segoe UI"/>
              <a:ea typeface="+mn-ea"/>
              <a:cs typeface="+mn-cs"/>
            </a:endParaRPr>
          </a:p>
        </p:txBody>
      </p:sp>
      <p:sp>
        <p:nvSpPr>
          <p:cNvPr id="4" name="Tijdelijke aanduiding voor inhoud 2">
            <a:extLst>
              <a:ext uri="{FF2B5EF4-FFF2-40B4-BE49-F238E27FC236}">
                <a16:creationId xmlns:a16="http://schemas.microsoft.com/office/drawing/2014/main" id="{3EDEA25D-1C85-7F99-745A-08AA34B1D3C5}"/>
              </a:ext>
            </a:extLst>
          </p:cNvPr>
          <p:cNvSpPr>
            <a:spLocks noGrp="1"/>
          </p:cNvSpPr>
          <p:nvPr>
            <p:ph idx="1"/>
          </p:nvPr>
        </p:nvSpPr>
        <p:spPr>
          <a:xfrm>
            <a:off x="368301" y="1628800"/>
            <a:ext cx="11449050" cy="3456384"/>
          </a:xfrm>
          <a:ln>
            <a:solidFill>
              <a:schemeClr val="tx2"/>
            </a:solidFill>
          </a:ln>
        </p:spPr>
        <p:txBody>
          <a:bodyPr numCol="3"/>
          <a:lstStyle/>
          <a:p>
            <a:pPr marL="457200" indent="-457200">
              <a:lnSpc>
                <a:spcPct val="100000"/>
              </a:lnSpc>
              <a:buFont typeface="+mj-lt"/>
              <a:buAutoNum type="arabicPeriod"/>
            </a:pPr>
            <a:r>
              <a:rPr lang="nl-NL" sz="1400" b="1" dirty="0"/>
              <a:t>Betrek meer partners</a:t>
            </a:r>
            <a:r>
              <a:rPr lang="nl-NL" sz="1400" dirty="0"/>
              <a:t> uit sport, zorg en onderwijs bij de uitvoering</a:t>
            </a:r>
          </a:p>
          <a:p>
            <a:pPr marL="457200" indent="-457200">
              <a:lnSpc>
                <a:spcPct val="100000"/>
              </a:lnSpc>
              <a:buFont typeface="+mj-lt"/>
              <a:buAutoNum type="arabicPeriod"/>
            </a:pPr>
            <a:r>
              <a:rPr lang="nl-NL" sz="1400" b="1" dirty="0"/>
              <a:t>Verminder afhankelijkheid van vrijwilligers</a:t>
            </a:r>
            <a:r>
              <a:rPr lang="nl-NL" sz="1400" dirty="0"/>
              <a:t> en stel een professionele kartrekker aan.</a:t>
            </a:r>
          </a:p>
          <a:p>
            <a:pPr marL="457200" indent="-457200">
              <a:lnSpc>
                <a:spcPct val="100000"/>
              </a:lnSpc>
              <a:buFont typeface="+mj-lt"/>
              <a:buAutoNum type="arabicPeriod"/>
            </a:pPr>
            <a:r>
              <a:rPr lang="nl-NL" sz="1400" b="1" dirty="0"/>
              <a:t>Herstructureer de organisatie</a:t>
            </a:r>
            <a:r>
              <a:rPr lang="nl-NL" sz="1400" dirty="0"/>
              <a:t>: een Regiegroep, werkgroepen per speerpunt en een brede “Vitale Platform Soest” als denktank.</a:t>
            </a:r>
          </a:p>
          <a:p>
            <a:pPr marL="457200" indent="-457200">
              <a:lnSpc>
                <a:spcPct val="100000"/>
              </a:lnSpc>
              <a:buFont typeface="+mj-lt"/>
              <a:buAutoNum type="arabicPeriod"/>
            </a:pPr>
            <a:r>
              <a:rPr lang="nl-NL" sz="1400" b="1" dirty="0"/>
              <a:t>Versterk de verbinding beleid–uitvoering</a:t>
            </a:r>
            <a:r>
              <a:rPr lang="nl-NL" sz="1400" dirty="0"/>
              <a:t>: zet buurtsportcoaches dichter bij de gemeente en benut de landelijke Adviseur Lokale Sport.</a:t>
            </a:r>
          </a:p>
          <a:p>
            <a:pPr marL="457200" indent="-457200">
              <a:lnSpc>
                <a:spcPct val="100000"/>
              </a:lnSpc>
              <a:buFont typeface="+mj-lt"/>
              <a:buAutoNum type="arabicPeriod"/>
            </a:pPr>
            <a:endParaRPr lang="nl-NL" sz="1400" dirty="0"/>
          </a:p>
          <a:p>
            <a:pPr marL="457200" indent="-457200">
              <a:lnSpc>
                <a:spcPct val="100000"/>
              </a:lnSpc>
              <a:buFont typeface="+mj-lt"/>
              <a:buAutoNum type="arabicPeriod"/>
            </a:pPr>
            <a:r>
              <a:rPr lang="nl-NL" sz="1400" b="1" dirty="0"/>
              <a:t>Positioneer de </a:t>
            </a:r>
            <a:r>
              <a:rPr lang="nl-NL" sz="1400" b="1" dirty="0" err="1"/>
              <a:t>clubondersteuner</a:t>
            </a:r>
            <a:r>
              <a:rPr lang="nl-NL" sz="1400" b="1" dirty="0"/>
              <a:t> als centraal loket</a:t>
            </a:r>
            <a:r>
              <a:rPr lang="nl-NL" sz="1400" dirty="0"/>
              <a:t> voor verenigingen en ontwikkel door naar een clubkadercoach.</a:t>
            </a:r>
          </a:p>
          <a:p>
            <a:pPr marL="457200" indent="-457200">
              <a:lnSpc>
                <a:spcPct val="100000"/>
              </a:lnSpc>
              <a:buFont typeface="+mj-lt"/>
              <a:buAutoNum type="arabicPeriod"/>
            </a:pPr>
            <a:r>
              <a:rPr lang="nl-NL" sz="1400" b="1" dirty="0"/>
              <a:t>Herijk de speerpunten</a:t>
            </a:r>
            <a:r>
              <a:rPr lang="nl-NL" sz="1400" dirty="0"/>
              <a:t>: verbreed de werkgroepen, integreer preventie en focus extra op ouderen, lage inkomens en inwoners met migratieachtergrond.</a:t>
            </a:r>
          </a:p>
          <a:p>
            <a:pPr marL="457200" indent="-457200">
              <a:lnSpc>
                <a:spcPct val="100000"/>
              </a:lnSpc>
              <a:buFont typeface="+mj-lt"/>
              <a:buAutoNum type="arabicPeriod"/>
            </a:pPr>
            <a:r>
              <a:rPr lang="nl-NL" sz="1400" b="1" dirty="0"/>
              <a:t>Ga de wijk in</a:t>
            </a:r>
            <a:r>
              <a:rPr lang="nl-NL" sz="1400" dirty="0"/>
              <a:t> en verklein de gezondheidsverschillen tussen buurten.</a:t>
            </a:r>
          </a:p>
          <a:p>
            <a:pPr marL="457200" indent="-457200">
              <a:lnSpc>
                <a:spcPct val="100000"/>
              </a:lnSpc>
              <a:buFont typeface="+mj-lt"/>
              <a:buAutoNum type="arabicPeriod"/>
            </a:pPr>
            <a:r>
              <a:rPr lang="nl-NL" sz="1400" b="1" dirty="0"/>
              <a:t>Werk meer integraal samen</a:t>
            </a:r>
            <a:r>
              <a:rPr lang="nl-NL" sz="1400" dirty="0"/>
              <a:t>, binnen de gemeente en met regionale/provinciale partners, ook op beleidsterreinen als zorg, welzijn en ruimtelijke ordening.</a:t>
            </a:r>
          </a:p>
          <a:p>
            <a:pPr marL="457200" indent="-457200">
              <a:lnSpc>
                <a:spcPct val="100000"/>
              </a:lnSpc>
              <a:buFont typeface="+mj-lt"/>
              <a:buAutoNum type="arabicPeriod"/>
            </a:pPr>
            <a:endParaRPr lang="nl-NL" sz="1400" b="1" dirty="0"/>
          </a:p>
          <a:p>
            <a:pPr marL="457200" indent="-457200">
              <a:lnSpc>
                <a:spcPct val="100000"/>
              </a:lnSpc>
              <a:buFont typeface="+mj-lt"/>
              <a:buAutoNum type="arabicPeriod"/>
            </a:pPr>
            <a:r>
              <a:rPr lang="nl-NL" sz="1400" b="1" dirty="0"/>
              <a:t>Monitor en evalueer vaker en </a:t>
            </a:r>
            <a:r>
              <a:rPr lang="nl-NL" sz="1400" b="1" dirty="0" err="1"/>
              <a:t>datagedreven</a:t>
            </a:r>
            <a:r>
              <a:rPr lang="nl-NL" sz="1400" dirty="0"/>
              <a:t>, met extra capaciteit en middelen.</a:t>
            </a:r>
          </a:p>
          <a:p>
            <a:pPr marL="457200" indent="-457200">
              <a:lnSpc>
                <a:spcPct val="100000"/>
              </a:lnSpc>
              <a:buFont typeface="+mj-lt"/>
              <a:buAutoNum type="arabicPeriod"/>
            </a:pPr>
            <a:r>
              <a:rPr lang="nl-NL" sz="1400" b="1" dirty="0"/>
              <a:t>Bundel middelen via de brede SPUK-regeling</a:t>
            </a:r>
            <a:r>
              <a:rPr lang="nl-NL" sz="1400" dirty="0"/>
              <a:t> in één budget en loket, met duidelijke coördinatie en toezicht.</a:t>
            </a:r>
          </a:p>
          <a:p>
            <a:pPr lvl="6">
              <a:lnSpc>
                <a:spcPct val="100000"/>
              </a:lnSpc>
              <a:buNone/>
            </a:pPr>
            <a:endParaRPr lang="nl-NL" sz="1200" dirty="0">
              <a:solidFill>
                <a:schemeClr val="tx1"/>
              </a:solidFill>
            </a:endParaRPr>
          </a:p>
          <a:p>
            <a:pPr marL="342900" lvl="6" indent="-342900">
              <a:lnSpc>
                <a:spcPct val="100000"/>
              </a:lnSpc>
              <a:buFont typeface="+mj-lt"/>
              <a:buAutoNum type="arabicPeriod"/>
            </a:pPr>
            <a:endParaRPr lang="nl-NL" sz="1200" dirty="0">
              <a:solidFill>
                <a:schemeClr val="tx1"/>
              </a:solidFill>
            </a:endParaRPr>
          </a:p>
          <a:p>
            <a:pPr marL="342900" lvl="6" indent="-342900">
              <a:lnSpc>
                <a:spcPct val="100000"/>
              </a:lnSpc>
              <a:buFont typeface="+mj-lt"/>
              <a:buAutoNum type="arabicPeriod"/>
            </a:pPr>
            <a:endParaRPr lang="nl-NL" sz="1200" dirty="0">
              <a:solidFill>
                <a:schemeClr val="tx1"/>
              </a:solidFill>
            </a:endParaRPr>
          </a:p>
          <a:p>
            <a:pPr marL="342900" lvl="6" indent="-342900">
              <a:lnSpc>
                <a:spcPct val="100000"/>
              </a:lnSpc>
              <a:buFont typeface="+mj-lt"/>
              <a:buAutoNum type="arabicPeriod"/>
            </a:pPr>
            <a:endParaRPr lang="nl-NL" sz="1200" dirty="0"/>
          </a:p>
        </p:txBody>
      </p:sp>
      <p:pic>
        <p:nvPicPr>
          <p:cNvPr id="7" name="Afbeelding 6">
            <a:extLst>
              <a:ext uri="{FF2B5EF4-FFF2-40B4-BE49-F238E27FC236}">
                <a16:creationId xmlns:a16="http://schemas.microsoft.com/office/drawing/2014/main" id="{6AE929D2-552C-1061-9A12-D56BF85153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spTree>
    <p:extLst>
      <p:ext uri="{BB962C8B-B14F-4D97-AF65-F5344CB8AC3E}">
        <p14:creationId xmlns:p14="http://schemas.microsoft.com/office/powerpoint/2010/main" val="7107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91D7DC1-F563-FFF2-8496-B282B2B47979}"/>
              </a:ext>
            </a:extLst>
          </p:cNvPr>
          <p:cNvSpPr>
            <a:spLocks noGrp="1"/>
          </p:cNvSpPr>
          <p:nvPr>
            <p:ph type="title"/>
          </p:nvPr>
        </p:nvSpPr>
        <p:spPr/>
        <p:txBody>
          <a:bodyPr/>
          <a:lstStyle/>
          <a:p>
            <a:r>
              <a:rPr lang="nl-NL" dirty="0"/>
              <a:t>Integrale benadering</a:t>
            </a:r>
          </a:p>
        </p:txBody>
      </p:sp>
      <p:sp>
        <p:nvSpPr>
          <p:cNvPr id="2" name="Titel 1">
            <a:extLst>
              <a:ext uri="{FF2B5EF4-FFF2-40B4-BE49-F238E27FC236}">
                <a16:creationId xmlns:a16="http://schemas.microsoft.com/office/drawing/2014/main" id="{E7682B6F-73FE-C3C4-0E25-BD2BB7BD2A68}"/>
              </a:ext>
            </a:extLst>
          </p:cNvPr>
          <p:cNvSpPr txBox="1">
            <a:spLocks/>
          </p:cNvSpPr>
          <p:nvPr/>
        </p:nvSpPr>
        <p:spPr>
          <a:xfrm>
            <a:off x="371475" y="368300"/>
            <a:ext cx="11449050" cy="699404"/>
          </a:xfrm>
          <a:prstGeom prst="rect">
            <a:avLst/>
          </a:prstGeom>
          <a:solidFill>
            <a:schemeClr val="accent4"/>
          </a:solidFill>
        </p:spPr>
        <p:txBody>
          <a:bodyPr vert="horz" lIns="144000" tIns="72000" rIns="144000" bIns="72000" rtlCol="0" anchor="t">
            <a:spAutoFit/>
          </a:bodyPr>
          <a:lstStyle>
            <a:lvl1pPr marL="0" indent="0"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nl-NL" dirty="0"/>
              <a:t>3. Transitie: naar meer integraal werken </a:t>
            </a:r>
          </a:p>
        </p:txBody>
      </p:sp>
      <p:sp>
        <p:nvSpPr>
          <p:cNvPr id="6" name="Tijdelijke aanduiding voor dianummer 5">
            <a:extLst>
              <a:ext uri="{FF2B5EF4-FFF2-40B4-BE49-F238E27FC236}">
                <a16:creationId xmlns:a16="http://schemas.microsoft.com/office/drawing/2014/main" id="{7D84E7A3-3B09-193E-3EA3-CAB9F05FF761}"/>
              </a:ext>
            </a:extLst>
          </p:cNvPr>
          <p:cNvSpPr>
            <a:spLocks noGrp="1"/>
          </p:cNvSpPr>
          <p:nvPr>
            <p:ph type="sldNum" sz="quarter" idx="12"/>
          </p:nvPr>
        </p:nvSpPr>
        <p:spPr/>
        <p:txBody>
          <a:bodyPr/>
          <a:lstStyle/>
          <a:p>
            <a:fld id="{EFCDC858-4D65-4A6B-AB91-359AD3C91829}" type="slidenum">
              <a:rPr lang="nl-NL" smtClean="0"/>
              <a:pPr/>
              <a:t>7</a:t>
            </a:fld>
            <a:endParaRPr lang="nl-NL"/>
          </a:p>
        </p:txBody>
      </p:sp>
      <p:grpSp>
        <p:nvGrpSpPr>
          <p:cNvPr id="8" name="Groep 7">
            <a:extLst>
              <a:ext uri="{FF2B5EF4-FFF2-40B4-BE49-F238E27FC236}">
                <a16:creationId xmlns:a16="http://schemas.microsoft.com/office/drawing/2014/main" id="{EE866B5E-C7C8-5BC5-3C9E-4F7C5E93DFD1}"/>
              </a:ext>
            </a:extLst>
          </p:cNvPr>
          <p:cNvGrpSpPr/>
          <p:nvPr/>
        </p:nvGrpSpPr>
        <p:grpSpPr>
          <a:xfrm>
            <a:off x="2785173" y="1832771"/>
            <a:ext cx="2974593" cy="2976434"/>
            <a:chOff x="3077824" y="2560810"/>
            <a:chExt cx="3140619" cy="3140619"/>
          </a:xfrm>
        </p:grpSpPr>
        <p:sp>
          <p:nvSpPr>
            <p:cNvPr id="12" name="Vorm 11">
              <a:extLst>
                <a:ext uri="{FF2B5EF4-FFF2-40B4-BE49-F238E27FC236}">
                  <a16:creationId xmlns:a16="http://schemas.microsoft.com/office/drawing/2014/main" id="{CBAAC6B7-A418-230C-5787-F4454EE82461}"/>
                </a:ext>
              </a:extLst>
            </p:cNvPr>
            <p:cNvSpPr/>
            <p:nvPr/>
          </p:nvSpPr>
          <p:spPr>
            <a:xfrm>
              <a:off x="3077824" y="2560810"/>
              <a:ext cx="3140619" cy="3140619"/>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sp>
          <p:nvSpPr>
            <p:cNvPr id="13" name="Vorm 4">
              <a:extLst>
                <a:ext uri="{FF2B5EF4-FFF2-40B4-BE49-F238E27FC236}">
                  <a16:creationId xmlns:a16="http://schemas.microsoft.com/office/drawing/2014/main" id="{4C91994B-09B1-8264-B3E8-8E015978561A}"/>
                </a:ext>
              </a:extLst>
            </p:cNvPr>
            <p:cNvSpPr txBox="1"/>
            <p:nvPr/>
          </p:nvSpPr>
          <p:spPr>
            <a:xfrm>
              <a:off x="3709228" y="3296485"/>
              <a:ext cx="1877811" cy="16143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Omgevingsvisie</a:t>
              </a:r>
            </a:p>
          </p:txBody>
        </p:sp>
      </p:grpSp>
      <p:grpSp>
        <p:nvGrpSpPr>
          <p:cNvPr id="14" name="Groep 13">
            <a:extLst>
              <a:ext uri="{FF2B5EF4-FFF2-40B4-BE49-F238E27FC236}">
                <a16:creationId xmlns:a16="http://schemas.microsoft.com/office/drawing/2014/main" id="{39D4D580-DDBD-3FAA-4457-9E151CA105AD}"/>
              </a:ext>
            </a:extLst>
          </p:cNvPr>
          <p:cNvGrpSpPr/>
          <p:nvPr/>
        </p:nvGrpSpPr>
        <p:grpSpPr>
          <a:xfrm>
            <a:off x="5311366" y="1124744"/>
            <a:ext cx="2284087" cy="2284087"/>
            <a:chOff x="3168351" y="445556"/>
            <a:chExt cx="2284087" cy="2284087"/>
          </a:xfrm>
          <a:solidFill>
            <a:srgbClr val="FF0000"/>
          </a:solidFill>
        </p:grpSpPr>
        <p:sp>
          <p:nvSpPr>
            <p:cNvPr id="15" name="Vorm 14">
              <a:extLst>
                <a:ext uri="{FF2B5EF4-FFF2-40B4-BE49-F238E27FC236}">
                  <a16:creationId xmlns:a16="http://schemas.microsoft.com/office/drawing/2014/main" id="{903DB0FB-014F-B7E1-503D-CE717718936B}"/>
                </a:ext>
              </a:extLst>
            </p:cNvPr>
            <p:cNvSpPr/>
            <p:nvPr/>
          </p:nvSpPr>
          <p:spPr>
            <a:xfrm>
              <a:off x="3168351" y="445556"/>
              <a:ext cx="2284087" cy="2284087"/>
            </a:xfrm>
            <a:prstGeom prst="gear6">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6" name="Vorm 6">
              <a:extLst>
                <a:ext uri="{FF2B5EF4-FFF2-40B4-BE49-F238E27FC236}">
                  <a16:creationId xmlns:a16="http://schemas.microsoft.com/office/drawing/2014/main" id="{8A40AE77-7900-535C-6706-3718EC3CDBE9}"/>
                </a:ext>
              </a:extLst>
            </p:cNvPr>
            <p:cNvSpPr txBox="1"/>
            <p:nvPr/>
          </p:nvSpPr>
          <p:spPr>
            <a:xfrm>
              <a:off x="3743377" y="1024057"/>
              <a:ext cx="1134035" cy="11270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Cultuurnota</a:t>
              </a:r>
            </a:p>
          </p:txBody>
        </p:sp>
      </p:grpSp>
      <p:grpSp>
        <p:nvGrpSpPr>
          <p:cNvPr id="17" name="Groep 16">
            <a:extLst>
              <a:ext uri="{FF2B5EF4-FFF2-40B4-BE49-F238E27FC236}">
                <a16:creationId xmlns:a16="http://schemas.microsoft.com/office/drawing/2014/main" id="{E481B9CB-ADE0-8A24-72E0-EBC1478194C6}"/>
              </a:ext>
            </a:extLst>
          </p:cNvPr>
          <p:cNvGrpSpPr/>
          <p:nvPr/>
        </p:nvGrpSpPr>
        <p:grpSpPr>
          <a:xfrm>
            <a:off x="5244658" y="3068960"/>
            <a:ext cx="3140619" cy="3140619"/>
            <a:chOff x="4824543" y="1269167"/>
            <a:chExt cx="3140619" cy="3140619"/>
          </a:xfrm>
          <a:solidFill>
            <a:srgbClr val="0070C0"/>
          </a:solidFill>
        </p:grpSpPr>
        <p:sp>
          <p:nvSpPr>
            <p:cNvPr id="18" name="Vorm 17">
              <a:extLst>
                <a:ext uri="{FF2B5EF4-FFF2-40B4-BE49-F238E27FC236}">
                  <a16:creationId xmlns:a16="http://schemas.microsoft.com/office/drawing/2014/main" id="{452A8827-565D-F085-C5C3-F548C450FF98}"/>
                </a:ext>
              </a:extLst>
            </p:cNvPr>
            <p:cNvSpPr/>
            <p:nvPr/>
          </p:nvSpPr>
          <p:spPr>
            <a:xfrm>
              <a:off x="4824543" y="1269167"/>
              <a:ext cx="3140619" cy="3140619"/>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sp>
          <p:nvSpPr>
            <p:cNvPr id="19" name="Vorm 4">
              <a:extLst>
                <a:ext uri="{FF2B5EF4-FFF2-40B4-BE49-F238E27FC236}">
                  <a16:creationId xmlns:a16="http://schemas.microsoft.com/office/drawing/2014/main" id="{48E8E6A5-EDAB-2BB2-C1C1-E030095111F2}"/>
                </a:ext>
              </a:extLst>
            </p:cNvPr>
            <p:cNvSpPr txBox="1"/>
            <p:nvPr/>
          </p:nvSpPr>
          <p:spPr>
            <a:xfrm>
              <a:off x="5455947" y="2004842"/>
              <a:ext cx="1877811" cy="16143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Visie Sociaal domein</a:t>
              </a:r>
            </a:p>
          </p:txBody>
        </p:sp>
      </p:grpSp>
      <p:grpSp>
        <p:nvGrpSpPr>
          <p:cNvPr id="20" name="Groep 19">
            <a:extLst>
              <a:ext uri="{FF2B5EF4-FFF2-40B4-BE49-F238E27FC236}">
                <a16:creationId xmlns:a16="http://schemas.microsoft.com/office/drawing/2014/main" id="{9668EF0E-8BD2-E8A5-3BD3-370059139EBA}"/>
              </a:ext>
            </a:extLst>
          </p:cNvPr>
          <p:cNvGrpSpPr/>
          <p:nvPr/>
        </p:nvGrpSpPr>
        <p:grpSpPr>
          <a:xfrm>
            <a:off x="7280416" y="1703245"/>
            <a:ext cx="1877669" cy="1872208"/>
            <a:chOff x="3168351" y="445556"/>
            <a:chExt cx="2284087" cy="2284087"/>
          </a:xfrm>
          <a:solidFill>
            <a:srgbClr val="002060"/>
          </a:solidFill>
        </p:grpSpPr>
        <p:sp>
          <p:nvSpPr>
            <p:cNvPr id="21" name="Vorm 20">
              <a:extLst>
                <a:ext uri="{FF2B5EF4-FFF2-40B4-BE49-F238E27FC236}">
                  <a16:creationId xmlns:a16="http://schemas.microsoft.com/office/drawing/2014/main" id="{FC2D17BB-45EE-AB93-4495-A7F96566EA2B}"/>
                </a:ext>
              </a:extLst>
            </p:cNvPr>
            <p:cNvSpPr/>
            <p:nvPr/>
          </p:nvSpPr>
          <p:spPr>
            <a:xfrm>
              <a:off x="3168351" y="445556"/>
              <a:ext cx="2284087" cy="2284087"/>
            </a:xfrm>
            <a:prstGeom prst="gear6">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22" name="Vorm 4">
              <a:extLst>
                <a:ext uri="{FF2B5EF4-FFF2-40B4-BE49-F238E27FC236}">
                  <a16:creationId xmlns:a16="http://schemas.microsoft.com/office/drawing/2014/main" id="{63F549F2-FE25-94DF-9314-A342E98D235C}"/>
                </a:ext>
              </a:extLst>
            </p:cNvPr>
            <p:cNvSpPr txBox="1"/>
            <p:nvPr/>
          </p:nvSpPr>
          <p:spPr>
            <a:xfrm>
              <a:off x="3743377" y="1024057"/>
              <a:ext cx="1134035" cy="11270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dirty="0"/>
                <a:t>IAB</a:t>
              </a:r>
              <a:endParaRPr lang="nl-NL" sz="1600" kern="1200" dirty="0"/>
            </a:p>
          </p:txBody>
        </p:sp>
      </p:grpSp>
      <p:grpSp>
        <p:nvGrpSpPr>
          <p:cNvPr id="23" name="Groep 22">
            <a:extLst>
              <a:ext uri="{FF2B5EF4-FFF2-40B4-BE49-F238E27FC236}">
                <a16:creationId xmlns:a16="http://schemas.microsoft.com/office/drawing/2014/main" id="{D6D41856-4481-231A-E9A6-E6E4F0F01ED8}"/>
              </a:ext>
            </a:extLst>
          </p:cNvPr>
          <p:cNvGrpSpPr/>
          <p:nvPr/>
        </p:nvGrpSpPr>
        <p:grpSpPr>
          <a:xfrm rot="20280469">
            <a:off x="8076157" y="3145025"/>
            <a:ext cx="2041955" cy="1990274"/>
            <a:chOff x="3168351" y="445556"/>
            <a:chExt cx="2284087" cy="2284087"/>
          </a:xfrm>
          <a:solidFill>
            <a:srgbClr val="00B0F0"/>
          </a:solidFill>
        </p:grpSpPr>
        <p:sp>
          <p:nvSpPr>
            <p:cNvPr id="24" name="Vorm 23">
              <a:extLst>
                <a:ext uri="{FF2B5EF4-FFF2-40B4-BE49-F238E27FC236}">
                  <a16:creationId xmlns:a16="http://schemas.microsoft.com/office/drawing/2014/main" id="{96FAF7C2-3C7A-686C-A372-F0D24466324C}"/>
                </a:ext>
              </a:extLst>
            </p:cNvPr>
            <p:cNvSpPr/>
            <p:nvPr/>
          </p:nvSpPr>
          <p:spPr>
            <a:xfrm>
              <a:off x="3168351" y="445556"/>
              <a:ext cx="2284087" cy="2284087"/>
            </a:xfrm>
            <a:prstGeom prst="gear6">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25" name="Vorm 4">
              <a:extLst>
                <a:ext uri="{FF2B5EF4-FFF2-40B4-BE49-F238E27FC236}">
                  <a16:creationId xmlns:a16="http://schemas.microsoft.com/office/drawing/2014/main" id="{C8DA110D-988B-7772-1696-50B551F3590E}"/>
                </a:ext>
              </a:extLst>
            </p:cNvPr>
            <p:cNvSpPr txBox="1"/>
            <p:nvPr/>
          </p:nvSpPr>
          <p:spPr>
            <a:xfrm rot="1319531">
              <a:off x="3743377" y="1024058"/>
              <a:ext cx="1134035" cy="11270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Sport-beweeg</a:t>
              </a:r>
              <a:br>
                <a:rPr lang="nl-NL" sz="1600" kern="1200" dirty="0"/>
              </a:br>
              <a:r>
                <a:rPr lang="nl-NL" sz="1600" kern="1200" dirty="0"/>
                <a:t>nota</a:t>
              </a:r>
            </a:p>
          </p:txBody>
        </p:sp>
      </p:grpSp>
      <p:pic>
        <p:nvPicPr>
          <p:cNvPr id="3" name="Afbeelding 2">
            <a:extLst>
              <a:ext uri="{FF2B5EF4-FFF2-40B4-BE49-F238E27FC236}">
                <a16:creationId xmlns:a16="http://schemas.microsoft.com/office/drawing/2014/main" id="{4698A3B1-F6F5-E89A-F41D-3B403A4500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grpSp>
        <p:nvGrpSpPr>
          <p:cNvPr id="9" name="Groep 8">
            <a:extLst>
              <a:ext uri="{FF2B5EF4-FFF2-40B4-BE49-F238E27FC236}">
                <a16:creationId xmlns:a16="http://schemas.microsoft.com/office/drawing/2014/main" id="{27983415-4A36-7AB4-8A95-93EC931A430A}"/>
              </a:ext>
            </a:extLst>
          </p:cNvPr>
          <p:cNvGrpSpPr/>
          <p:nvPr/>
        </p:nvGrpSpPr>
        <p:grpSpPr>
          <a:xfrm>
            <a:off x="9692450" y="2464545"/>
            <a:ext cx="1960404" cy="1884166"/>
            <a:chOff x="3462122" y="1889499"/>
            <a:chExt cx="2284087" cy="2284087"/>
          </a:xfrm>
          <a:solidFill>
            <a:srgbClr val="00B0F0"/>
          </a:solidFill>
        </p:grpSpPr>
        <p:sp>
          <p:nvSpPr>
            <p:cNvPr id="10" name="Vorm 9">
              <a:extLst>
                <a:ext uri="{FF2B5EF4-FFF2-40B4-BE49-F238E27FC236}">
                  <a16:creationId xmlns:a16="http://schemas.microsoft.com/office/drawing/2014/main" id="{E959E4F0-0973-7625-A3A2-2070916B8F70}"/>
                </a:ext>
              </a:extLst>
            </p:cNvPr>
            <p:cNvSpPr/>
            <p:nvPr/>
          </p:nvSpPr>
          <p:spPr>
            <a:xfrm>
              <a:off x="3462122" y="1889499"/>
              <a:ext cx="2284087" cy="2284087"/>
            </a:xfrm>
            <a:prstGeom prst="gear6">
              <a:avLst/>
            </a:prstGeom>
            <a:solidFill>
              <a:schemeClr val="tx1">
                <a:lumMod val="50000"/>
                <a:lumOff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nl-NL">
                <a:solidFill>
                  <a:schemeClr val="tx1">
                    <a:lumMod val="65000"/>
                    <a:lumOff val="35000"/>
                  </a:schemeClr>
                </a:solidFill>
              </a:endParaRPr>
            </a:p>
          </p:txBody>
        </p:sp>
        <p:sp>
          <p:nvSpPr>
            <p:cNvPr id="11" name="Vorm 4">
              <a:extLst>
                <a:ext uri="{FF2B5EF4-FFF2-40B4-BE49-F238E27FC236}">
                  <a16:creationId xmlns:a16="http://schemas.microsoft.com/office/drawing/2014/main" id="{63975E6F-177A-D4E5-D2F5-6F70753C1862}"/>
                </a:ext>
              </a:extLst>
            </p:cNvPr>
            <p:cNvSpPr txBox="1"/>
            <p:nvPr/>
          </p:nvSpPr>
          <p:spPr>
            <a:xfrm>
              <a:off x="4037147" y="2451202"/>
              <a:ext cx="1134035" cy="1127085"/>
            </a:xfrm>
            <a:prstGeom prst="rect">
              <a:avLst/>
            </a:prstGeom>
            <a:solidFill>
              <a:schemeClr val="tx1">
                <a:lumMod val="50000"/>
                <a:lumOff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solidFill>
                    <a:schemeClr val="bg2"/>
                  </a:solidFill>
                </a:rPr>
                <a:t>GALA/</a:t>
              </a:r>
              <a:br>
                <a:rPr lang="nl-NL" sz="1600" kern="1200" dirty="0">
                  <a:solidFill>
                    <a:schemeClr val="bg2"/>
                  </a:solidFill>
                </a:rPr>
              </a:br>
              <a:r>
                <a:rPr lang="nl-NL" sz="1600" kern="1200" dirty="0">
                  <a:solidFill>
                    <a:schemeClr val="bg2"/>
                  </a:solidFill>
                </a:rPr>
                <a:t>IZA</a:t>
              </a:r>
            </a:p>
          </p:txBody>
        </p:sp>
      </p:grpSp>
    </p:spTree>
    <p:extLst>
      <p:ext uri="{BB962C8B-B14F-4D97-AF65-F5344CB8AC3E}">
        <p14:creationId xmlns:p14="http://schemas.microsoft.com/office/powerpoint/2010/main" val="159417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7D84E7A3-3B09-193E-3EA3-CAB9F05FF761}"/>
              </a:ext>
            </a:extLst>
          </p:cNvPr>
          <p:cNvSpPr>
            <a:spLocks noGrp="1"/>
          </p:cNvSpPr>
          <p:nvPr>
            <p:ph type="sldNum" sz="quarter" idx="12"/>
          </p:nvPr>
        </p:nvSpPr>
        <p:spPr/>
        <p:txBody>
          <a:bodyPr/>
          <a:lstStyle/>
          <a:p>
            <a:fld id="{EFCDC858-4D65-4A6B-AB91-359AD3C91829}" type="slidenum">
              <a:rPr lang="nl-NL" smtClean="0"/>
              <a:pPr/>
              <a:t>8</a:t>
            </a:fld>
            <a:endParaRPr lang="nl-NL"/>
          </a:p>
        </p:txBody>
      </p:sp>
      <p:sp>
        <p:nvSpPr>
          <p:cNvPr id="7" name="Titel 1">
            <a:extLst>
              <a:ext uri="{FF2B5EF4-FFF2-40B4-BE49-F238E27FC236}">
                <a16:creationId xmlns:a16="http://schemas.microsoft.com/office/drawing/2014/main" id="{1CE2AA48-F437-6010-F281-DC0B9864CD7C}"/>
              </a:ext>
            </a:extLst>
          </p:cNvPr>
          <p:cNvSpPr txBox="1">
            <a:spLocks/>
          </p:cNvSpPr>
          <p:nvPr/>
        </p:nvSpPr>
        <p:spPr>
          <a:xfrm>
            <a:off x="6072082" y="1300659"/>
            <a:ext cx="5981064" cy="644004"/>
          </a:xfrm>
          <a:prstGeom prst="rect">
            <a:avLst/>
          </a:prstGeom>
          <a:solidFill>
            <a:schemeClr val="accent2">
              <a:lumMod val="60000"/>
              <a:lumOff val="40000"/>
            </a:schemeClr>
          </a:solidFill>
        </p:spPr>
        <p:txBody>
          <a:bodyPr vert="horz" wrap="square" lIns="144000" tIns="72000" rIns="144000" bIns="72000" rtlCol="0" anchor="t">
            <a:spAutoFit/>
          </a:bodyPr>
          <a:lstStyle>
            <a:lvl1pPr marL="0" indent="0"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nl-NL" sz="1800" b="1" dirty="0"/>
              <a:t>Missie: </a:t>
            </a:r>
            <a:r>
              <a:rPr lang="nl-NL" sz="1800" dirty="0"/>
              <a:t>iedere inwoner van Soest een leven lang met plezier sporten en bewegen</a:t>
            </a:r>
          </a:p>
        </p:txBody>
      </p:sp>
      <p:sp>
        <p:nvSpPr>
          <p:cNvPr id="8" name="Titel 1">
            <a:extLst>
              <a:ext uri="{FF2B5EF4-FFF2-40B4-BE49-F238E27FC236}">
                <a16:creationId xmlns:a16="http://schemas.microsoft.com/office/drawing/2014/main" id="{6EE2479F-A05B-DB74-AFD7-3AF5BB3E7CCB}"/>
              </a:ext>
            </a:extLst>
          </p:cNvPr>
          <p:cNvSpPr txBox="1">
            <a:spLocks/>
          </p:cNvSpPr>
          <p:nvPr/>
        </p:nvSpPr>
        <p:spPr>
          <a:xfrm>
            <a:off x="119336" y="1300659"/>
            <a:ext cx="5898759" cy="644004"/>
          </a:xfrm>
          <a:prstGeom prst="rect">
            <a:avLst/>
          </a:prstGeom>
          <a:solidFill>
            <a:schemeClr val="accent2"/>
          </a:solidFill>
        </p:spPr>
        <p:txBody>
          <a:bodyPr vert="horz" wrap="square" lIns="144000" tIns="72000" rIns="144000" bIns="72000" rtlCol="0" anchor="t">
            <a:spAutoFit/>
          </a:bodyPr>
          <a:lstStyle>
            <a:lvl1pPr marL="0" indent="0"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nl-NL" sz="1800" b="1" dirty="0"/>
              <a:t>Visie: </a:t>
            </a:r>
            <a:r>
              <a:rPr lang="nl-NL" sz="1800" dirty="0"/>
              <a:t>bijdragen aan een vitale, sociale en duurzame gemeente Soest</a:t>
            </a:r>
          </a:p>
        </p:txBody>
      </p:sp>
      <p:sp>
        <p:nvSpPr>
          <p:cNvPr id="9" name="Titel 1">
            <a:extLst>
              <a:ext uri="{FF2B5EF4-FFF2-40B4-BE49-F238E27FC236}">
                <a16:creationId xmlns:a16="http://schemas.microsoft.com/office/drawing/2014/main" id="{9DA92807-EB7C-E4B2-96C2-167903B2F286}"/>
              </a:ext>
            </a:extLst>
          </p:cNvPr>
          <p:cNvSpPr txBox="1">
            <a:spLocks/>
          </p:cNvSpPr>
          <p:nvPr/>
        </p:nvSpPr>
        <p:spPr>
          <a:xfrm>
            <a:off x="4266815" y="2372866"/>
            <a:ext cx="3935284" cy="893303"/>
          </a:xfrm>
          <a:prstGeom prst="rect">
            <a:avLst/>
          </a:prstGeom>
          <a:solidFill>
            <a:schemeClr val="accent4"/>
          </a:solidFill>
        </p:spPr>
        <p:txBody>
          <a:bodyPr vert="horz" wrap="square" lIns="144000" tIns="72000" rIns="144000" bIns="72000" rtlCol="0" anchor="t">
            <a:spAutoFit/>
          </a:bodyPr>
          <a:lstStyle>
            <a:lvl1pPr marL="0" indent="0"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nl-NL" sz="1800" b="1" dirty="0"/>
              <a:t>Overall ambitie 2</a:t>
            </a:r>
            <a:r>
              <a:rPr lang="nl-NL" sz="1800" dirty="0"/>
              <a:t>: </a:t>
            </a:r>
          </a:p>
          <a:p>
            <a:r>
              <a:rPr lang="nl-NL" sz="1800" dirty="0"/>
              <a:t>Vitale sport- en beweegaanbieders</a:t>
            </a:r>
            <a:endParaRPr lang="nl-NL" sz="1800" dirty="0">
              <a:solidFill>
                <a:srgbClr val="FF0000"/>
              </a:solidFill>
            </a:endParaRPr>
          </a:p>
          <a:p>
            <a:endParaRPr lang="nl-NL" sz="1800" dirty="0">
              <a:solidFill>
                <a:srgbClr val="FF0000"/>
              </a:solidFill>
            </a:endParaRPr>
          </a:p>
        </p:txBody>
      </p:sp>
      <p:sp>
        <p:nvSpPr>
          <p:cNvPr id="3" name="Titel 1">
            <a:extLst>
              <a:ext uri="{FF2B5EF4-FFF2-40B4-BE49-F238E27FC236}">
                <a16:creationId xmlns:a16="http://schemas.microsoft.com/office/drawing/2014/main" id="{96FC868F-3DC3-D86E-42D0-33E7A0081295}"/>
              </a:ext>
            </a:extLst>
          </p:cNvPr>
          <p:cNvSpPr txBox="1">
            <a:spLocks/>
          </p:cNvSpPr>
          <p:nvPr/>
        </p:nvSpPr>
        <p:spPr>
          <a:xfrm>
            <a:off x="119336" y="2362951"/>
            <a:ext cx="4079300" cy="893303"/>
          </a:xfrm>
          <a:prstGeom prst="rect">
            <a:avLst/>
          </a:prstGeom>
          <a:solidFill>
            <a:schemeClr val="accent4"/>
          </a:solidFill>
        </p:spPr>
        <p:txBody>
          <a:bodyPr vert="horz" wrap="square" lIns="144000" tIns="72000" rIns="144000" bIns="72000" rtlCol="0" anchor="t">
            <a:spAutoFit/>
          </a:bodyPr>
          <a:lstStyle>
            <a:lvl1pPr marL="0" indent="0"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nl-NL" sz="1800" b="1" dirty="0"/>
              <a:t>Overall ambitie 1: </a:t>
            </a:r>
            <a:endParaRPr lang="nl-NL" sz="1800" dirty="0"/>
          </a:p>
          <a:p>
            <a:r>
              <a:rPr lang="nl-NL" sz="1800" dirty="0"/>
              <a:t>Inclusief sporten en bewegen voor zoveel mogelijk inwoners</a:t>
            </a:r>
            <a:endParaRPr lang="nl-NL" sz="1800" dirty="0">
              <a:solidFill>
                <a:srgbClr val="FF0000"/>
              </a:solidFill>
            </a:endParaRPr>
          </a:p>
        </p:txBody>
      </p:sp>
      <p:sp>
        <p:nvSpPr>
          <p:cNvPr id="10" name="Titel 1">
            <a:extLst>
              <a:ext uri="{FF2B5EF4-FFF2-40B4-BE49-F238E27FC236}">
                <a16:creationId xmlns:a16="http://schemas.microsoft.com/office/drawing/2014/main" id="{683E3B65-82BE-D5D7-3A1A-7D326A0E52D0}"/>
              </a:ext>
            </a:extLst>
          </p:cNvPr>
          <p:cNvSpPr txBox="1">
            <a:spLocks/>
          </p:cNvSpPr>
          <p:nvPr/>
        </p:nvSpPr>
        <p:spPr>
          <a:xfrm>
            <a:off x="8325508" y="2348880"/>
            <a:ext cx="3727638" cy="893303"/>
          </a:xfrm>
          <a:prstGeom prst="rect">
            <a:avLst/>
          </a:prstGeom>
          <a:solidFill>
            <a:schemeClr val="accent4"/>
          </a:solidFill>
        </p:spPr>
        <p:txBody>
          <a:bodyPr vert="horz" wrap="square" lIns="144000" tIns="72000" rIns="144000" bIns="72000" rtlCol="0" anchor="t">
            <a:spAutoFit/>
          </a:bodyPr>
          <a:lstStyle>
            <a:lvl1pPr marL="0" indent="0"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nl-NL" sz="1800" b="1" dirty="0"/>
              <a:t>Overall ambitie 3: </a:t>
            </a:r>
          </a:p>
          <a:p>
            <a:r>
              <a:rPr lang="nl-NL" sz="1800" dirty="0"/>
              <a:t>Toekomstbestendige sport- en beweeginfrastructuur</a:t>
            </a:r>
            <a:endParaRPr lang="nl-NL" sz="1800" dirty="0">
              <a:solidFill>
                <a:srgbClr val="FF0000"/>
              </a:solidFill>
            </a:endParaRPr>
          </a:p>
        </p:txBody>
      </p:sp>
      <p:sp>
        <p:nvSpPr>
          <p:cNvPr id="11" name="Titel 1">
            <a:extLst>
              <a:ext uri="{FF2B5EF4-FFF2-40B4-BE49-F238E27FC236}">
                <a16:creationId xmlns:a16="http://schemas.microsoft.com/office/drawing/2014/main" id="{AB90E209-1450-3224-77A4-C233BC3AFF00}"/>
              </a:ext>
            </a:extLst>
          </p:cNvPr>
          <p:cNvSpPr txBox="1">
            <a:spLocks/>
          </p:cNvSpPr>
          <p:nvPr/>
        </p:nvSpPr>
        <p:spPr>
          <a:xfrm>
            <a:off x="72484" y="3612409"/>
            <a:ext cx="11980662" cy="837904"/>
          </a:xfrm>
          <a:prstGeom prst="rect">
            <a:avLst/>
          </a:prstGeom>
          <a:solidFill>
            <a:schemeClr val="accent2">
              <a:lumMod val="20000"/>
              <a:lumOff val="80000"/>
            </a:schemeClr>
          </a:solidFill>
        </p:spPr>
        <p:txBody>
          <a:bodyPr vert="horz" wrap="square" lIns="144000" tIns="72000" rIns="144000" bIns="72000" rtlCol="0" anchor="t">
            <a:spAutoFit/>
          </a:bodyPr>
          <a:lstStyle>
            <a:lvl1pPr marL="0" indent="0"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nl-NL" sz="1800" b="1" dirty="0"/>
              <a:t>Strategische doelstelling 1: Jeugd vaardig en veelzijdiger bewegen</a:t>
            </a:r>
            <a:br>
              <a:rPr lang="nl-NL" sz="1800" b="1" dirty="0"/>
            </a:br>
            <a:r>
              <a:rPr lang="nl-NL" sz="1600" dirty="0"/>
              <a:t>De basis voor een goede gezondheid wordt gelegd in je jeugd, voor het versterken is een samenwerking tussen diverse domeinen van belang. We willen school en omgeving verbinden met andere aanbieders in de wijk. Plezier en ontwikkeling staan centraal</a:t>
            </a:r>
          </a:p>
        </p:txBody>
      </p:sp>
      <p:sp>
        <p:nvSpPr>
          <p:cNvPr id="15" name="Titel 1">
            <a:extLst>
              <a:ext uri="{FF2B5EF4-FFF2-40B4-BE49-F238E27FC236}">
                <a16:creationId xmlns:a16="http://schemas.microsoft.com/office/drawing/2014/main" id="{4EC0A56A-09A7-9586-CC8D-0FC9AB888BA3}"/>
              </a:ext>
            </a:extLst>
          </p:cNvPr>
          <p:cNvSpPr txBox="1">
            <a:spLocks/>
          </p:cNvSpPr>
          <p:nvPr/>
        </p:nvSpPr>
        <p:spPr>
          <a:xfrm>
            <a:off x="62725" y="4509120"/>
            <a:ext cx="12000179" cy="837904"/>
          </a:xfrm>
          <a:prstGeom prst="rect">
            <a:avLst/>
          </a:prstGeom>
          <a:solidFill>
            <a:schemeClr val="accent2">
              <a:lumMod val="20000"/>
              <a:lumOff val="80000"/>
            </a:schemeClr>
          </a:solidFill>
        </p:spPr>
        <p:txBody>
          <a:bodyPr vert="horz" wrap="square" lIns="144000" tIns="72000" rIns="144000" bIns="72000" rtlCol="0" anchor="t">
            <a:spAutoFit/>
          </a:bodyPr>
          <a:lstStyle>
            <a:lvl1pPr marL="0" indent="0"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nl-NL" sz="1800" b="1" dirty="0"/>
              <a:t>Strategische doestelling 2</a:t>
            </a:r>
            <a:r>
              <a:rPr lang="nl-NL" sz="1800" dirty="0"/>
              <a:t>: </a:t>
            </a:r>
            <a:r>
              <a:rPr lang="nl-NL" sz="1800" b="1" dirty="0"/>
              <a:t>Inclusie en diversiteit vergroten</a:t>
            </a:r>
            <a:br>
              <a:rPr lang="nl-NL" sz="1800" dirty="0"/>
            </a:br>
            <a:r>
              <a:rPr lang="nl-NL" sz="1600" dirty="0"/>
              <a:t>Deelname aan sport en bewegen draagt bij aan kansengelijkheid. Inwoners in een kwetsbare positie bieden we de gelegenheid om volwaardig mee te doen met laagdrempelig en passend aanbod waardoor we het bereik en de betekenis vergroten</a:t>
            </a:r>
          </a:p>
        </p:txBody>
      </p:sp>
      <p:sp>
        <p:nvSpPr>
          <p:cNvPr id="22" name="Titel 1">
            <a:extLst>
              <a:ext uri="{FF2B5EF4-FFF2-40B4-BE49-F238E27FC236}">
                <a16:creationId xmlns:a16="http://schemas.microsoft.com/office/drawing/2014/main" id="{2CAAE31E-6DF0-1FB9-336F-1D91B626C141}"/>
              </a:ext>
            </a:extLst>
          </p:cNvPr>
          <p:cNvSpPr txBox="1">
            <a:spLocks/>
          </p:cNvSpPr>
          <p:nvPr/>
        </p:nvSpPr>
        <p:spPr>
          <a:xfrm>
            <a:off x="72484" y="5427108"/>
            <a:ext cx="11980662" cy="810204"/>
          </a:xfrm>
          <a:prstGeom prst="rect">
            <a:avLst/>
          </a:prstGeom>
          <a:solidFill>
            <a:schemeClr val="accent2">
              <a:lumMod val="20000"/>
              <a:lumOff val="80000"/>
            </a:schemeClr>
          </a:solidFill>
        </p:spPr>
        <p:txBody>
          <a:bodyPr vert="horz" wrap="square" lIns="144000" tIns="72000" rIns="144000" bIns="72000" rtlCol="0" anchor="t">
            <a:spAutoFit/>
          </a:bodyPr>
          <a:lstStyle>
            <a:lvl1pPr marL="0" indent="0"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nl-NL" sz="1800" b="1" dirty="0"/>
              <a:t>Strategische doelstelling 3: Vraag en beweegaanbod versterken</a:t>
            </a:r>
            <a:br>
              <a:rPr lang="nl-NL" sz="1800" dirty="0"/>
            </a:br>
            <a:r>
              <a:rPr lang="nl-NL" sz="1500" dirty="0"/>
              <a:t>Werken aan de randvoorwaarden van een stevig fundament door kwaliteit, veiligheid, toegankelijkheid, spreiding en bereikbaarheid te matchen. Wij stimuleren aanbieders om vraag en aanbod goed af te stemmen en voorzieningen en ruimtes beter te benutten</a:t>
            </a:r>
          </a:p>
        </p:txBody>
      </p:sp>
      <p:sp>
        <p:nvSpPr>
          <p:cNvPr id="12" name="Pijl: omlaag 11">
            <a:extLst>
              <a:ext uri="{FF2B5EF4-FFF2-40B4-BE49-F238E27FC236}">
                <a16:creationId xmlns:a16="http://schemas.microsoft.com/office/drawing/2014/main" id="{D3D550CB-5F27-C31E-35E0-1E497FC54B62}"/>
              </a:ext>
            </a:extLst>
          </p:cNvPr>
          <p:cNvSpPr/>
          <p:nvPr/>
        </p:nvSpPr>
        <p:spPr>
          <a:xfrm>
            <a:off x="2279576" y="2069404"/>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16" name="Pijl: omlaag 15">
            <a:extLst>
              <a:ext uri="{FF2B5EF4-FFF2-40B4-BE49-F238E27FC236}">
                <a16:creationId xmlns:a16="http://schemas.microsoft.com/office/drawing/2014/main" id="{4B35F227-4D75-2E06-61DC-614ACE05DD7B}"/>
              </a:ext>
            </a:extLst>
          </p:cNvPr>
          <p:cNvSpPr/>
          <p:nvPr/>
        </p:nvSpPr>
        <p:spPr>
          <a:xfrm>
            <a:off x="3810157" y="2064062"/>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17" name="Pijl: omlaag 16">
            <a:extLst>
              <a:ext uri="{FF2B5EF4-FFF2-40B4-BE49-F238E27FC236}">
                <a16:creationId xmlns:a16="http://schemas.microsoft.com/office/drawing/2014/main" id="{55A99A93-D601-8C7D-3225-0CFE7D9CDC88}"/>
              </a:ext>
            </a:extLst>
          </p:cNvPr>
          <p:cNvSpPr/>
          <p:nvPr/>
        </p:nvSpPr>
        <p:spPr>
          <a:xfrm>
            <a:off x="5340738" y="2064061"/>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18" name="Pijl: omlaag 17">
            <a:extLst>
              <a:ext uri="{FF2B5EF4-FFF2-40B4-BE49-F238E27FC236}">
                <a16:creationId xmlns:a16="http://schemas.microsoft.com/office/drawing/2014/main" id="{50817B27-43BB-6E0E-F371-3CE5345D726E}"/>
              </a:ext>
            </a:extLst>
          </p:cNvPr>
          <p:cNvSpPr/>
          <p:nvPr/>
        </p:nvSpPr>
        <p:spPr>
          <a:xfrm>
            <a:off x="6779257" y="2059753"/>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20" name="Pijl: omlaag 19">
            <a:extLst>
              <a:ext uri="{FF2B5EF4-FFF2-40B4-BE49-F238E27FC236}">
                <a16:creationId xmlns:a16="http://schemas.microsoft.com/office/drawing/2014/main" id="{5B01AFE7-31A7-8DB3-1DFE-DA8937D81331}"/>
              </a:ext>
            </a:extLst>
          </p:cNvPr>
          <p:cNvSpPr/>
          <p:nvPr/>
        </p:nvSpPr>
        <p:spPr>
          <a:xfrm>
            <a:off x="8950716" y="2059752"/>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21" name="Pijl: omlaag 20">
            <a:extLst>
              <a:ext uri="{FF2B5EF4-FFF2-40B4-BE49-F238E27FC236}">
                <a16:creationId xmlns:a16="http://schemas.microsoft.com/office/drawing/2014/main" id="{23E5BAB1-6335-51A6-C7D2-20196538E7C8}"/>
              </a:ext>
            </a:extLst>
          </p:cNvPr>
          <p:cNvSpPr/>
          <p:nvPr/>
        </p:nvSpPr>
        <p:spPr>
          <a:xfrm>
            <a:off x="7946333" y="2069997"/>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23" name="Pijl: omlaag 22">
            <a:extLst>
              <a:ext uri="{FF2B5EF4-FFF2-40B4-BE49-F238E27FC236}">
                <a16:creationId xmlns:a16="http://schemas.microsoft.com/office/drawing/2014/main" id="{D163FB02-EFE8-3A9C-D58F-3A36DBBCA93D}"/>
              </a:ext>
            </a:extLst>
          </p:cNvPr>
          <p:cNvSpPr/>
          <p:nvPr/>
        </p:nvSpPr>
        <p:spPr>
          <a:xfrm>
            <a:off x="2248217" y="3365548"/>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24" name="Pijl: omlaag 23">
            <a:extLst>
              <a:ext uri="{FF2B5EF4-FFF2-40B4-BE49-F238E27FC236}">
                <a16:creationId xmlns:a16="http://schemas.microsoft.com/office/drawing/2014/main" id="{CB4A2050-61FD-843E-FDF5-38361AB5799E}"/>
              </a:ext>
            </a:extLst>
          </p:cNvPr>
          <p:cNvSpPr/>
          <p:nvPr/>
        </p:nvSpPr>
        <p:spPr>
          <a:xfrm>
            <a:off x="3778798" y="3360206"/>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25" name="Pijl: omlaag 24">
            <a:extLst>
              <a:ext uri="{FF2B5EF4-FFF2-40B4-BE49-F238E27FC236}">
                <a16:creationId xmlns:a16="http://schemas.microsoft.com/office/drawing/2014/main" id="{0CB6B204-65F6-BAA4-08E3-1C697A5955B9}"/>
              </a:ext>
            </a:extLst>
          </p:cNvPr>
          <p:cNvSpPr/>
          <p:nvPr/>
        </p:nvSpPr>
        <p:spPr>
          <a:xfrm>
            <a:off x="5309379" y="3360205"/>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26" name="Pijl: omlaag 25">
            <a:extLst>
              <a:ext uri="{FF2B5EF4-FFF2-40B4-BE49-F238E27FC236}">
                <a16:creationId xmlns:a16="http://schemas.microsoft.com/office/drawing/2014/main" id="{F3F0AEA1-AB61-7C8F-AE48-1DDBD9F7C7E8}"/>
              </a:ext>
            </a:extLst>
          </p:cNvPr>
          <p:cNvSpPr/>
          <p:nvPr/>
        </p:nvSpPr>
        <p:spPr>
          <a:xfrm>
            <a:off x="6747898" y="3355897"/>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27" name="Pijl: omlaag 26">
            <a:extLst>
              <a:ext uri="{FF2B5EF4-FFF2-40B4-BE49-F238E27FC236}">
                <a16:creationId xmlns:a16="http://schemas.microsoft.com/office/drawing/2014/main" id="{35F43BD9-175D-E872-06B4-EF2019FF068E}"/>
              </a:ext>
            </a:extLst>
          </p:cNvPr>
          <p:cNvSpPr/>
          <p:nvPr/>
        </p:nvSpPr>
        <p:spPr>
          <a:xfrm>
            <a:off x="8919357" y="3355896"/>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28" name="Pijl: omlaag 27">
            <a:extLst>
              <a:ext uri="{FF2B5EF4-FFF2-40B4-BE49-F238E27FC236}">
                <a16:creationId xmlns:a16="http://schemas.microsoft.com/office/drawing/2014/main" id="{EAD45CF1-F773-E453-F3A9-65E6589166CE}"/>
              </a:ext>
            </a:extLst>
          </p:cNvPr>
          <p:cNvSpPr/>
          <p:nvPr/>
        </p:nvSpPr>
        <p:spPr>
          <a:xfrm>
            <a:off x="7914974" y="3366141"/>
            <a:ext cx="439525" cy="206875"/>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spcBef>
                <a:spcPts val="600"/>
              </a:spcBef>
            </a:pPr>
            <a:endParaRPr lang="nl-NL" sz="1400" dirty="0">
              <a:solidFill>
                <a:schemeClr val="tx1"/>
              </a:solidFill>
            </a:endParaRPr>
          </a:p>
        </p:txBody>
      </p:sp>
      <p:sp>
        <p:nvSpPr>
          <p:cNvPr id="19" name="Titel 18">
            <a:extLst>
              <a:ext uri="{FF2B5EF4-FFF2-40B4-BE49-F238E27FC236}">
                <a16:creationId xmlns:a16="http://schemas.microsoft.com/office/drawing/2014/main" id="{A523B7C1-4FFC-1231-667C-782CC6448DCE}"/>
              </a:ext>
            </a:extLst>
          </p:cNvPr>
          <p:cNvSpPr>
            <a:spLocks noGrp="1"/>
          </p:cNvSpPr>
          <p:nvPr>
            <p:ph type="title"/>
          </p:nvPr>
        </p:nvSpPr>
        <p:spPr>
          <a:xfrm>
            <a:off x="138935" y="317275"/>
            <a:ext cx="11449050" cy="699404"/>
          </a:xfrm>
        </p:spPr>
        <p:txBody>
          <a:bodyPr/>
          <a:lstStyle/>
          <a:p>
            <a:r>
              <a:rPr lang="nl-NL" dirty="0"/>
              <a:t>4. Plan</a:t>
            </a:r>
          </a:p>
        </p:txBody>
      </p:sp>
      <p:pic>
        <p:nvPicPr>
          <p:cNvPr id="13" name="Afbeelding 12">
            <a:extLst>
              <a:ext uri="{FF2B5EF4-FFF2-40B4-BE49-F238E27FC236}">
                <a16:creationId xmlns:a16="http://schemas.microsoft.com/office/drawing/2014/main" id="{BB18CA70-65BE-5616-B588-5210363707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4512" y="317275"/>
            <a:ext cx="1213010" cy="699404"/>
          </a:xfrm>
          <a:prstGeom prst="rect">
            <a:avLst/>
          </a:prstGeom>
          <a:noFill/>
          <a:ln>
            <a:noFill/>
          </a:ln>
        </p:spPr>
      </p:pic>
    </p:spTree>
    <p:extLst>
      <p:ext uri="{BB962C8B-B14F-4D97-AF65-F5344CB8AC3E}">
        <p14:creationId xmlns:p14="http://schemas.microsoft.com/office/powerpoint/2010/main" val="377886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5605E-2111-6607-8CBD-051EE9B338A4}"/>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AA9D0CF-9B69-1760-44CC-702CEDB61235}"/>
              </a:ext>
            </a:extLst>
          </p:cNvPr>
          <p:cNvSpPr>
            <a:spLocks noGrp="1"/>
          </p:cNvSpPr>
          <p:nvPr>
            <p:ph type="sldNum" sz="quarter" idx="12"/>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fld id="{EFCDC858-4D65-4A6B-AB91-359AD3C91829}" type="slidenum">
              <a:rPr kumimoji="0" lang="nl-NL" sz="900" b="0" i="0" u="none" strike="noStrike" kern="1200" cap="none" spc="0" normalizeH="0" baseline="0" noProof="0" smtClean="0">
                <a:ln>
                  <a:noFill/>
                </a:ln>
                <a:solidFill>
                  <a:srgbClr val="000000"/>
                </a:solidFill>
                <a:effectLst/>
                <a:uLnTx/>
                <a:uFillTx/>
                <a:latin typeface="Segoe UI"/>
                <a:ea typeface="+mn-ea"/>
                <a:cs typeface="+mn-cs"/>
              </a:rPr>
              <a:pPr marL="0" marR="0" lvl="0" indent="0" algn="l" defTabSz="914400" rtl="0" eaLnBrk="1" fontAlgn="auto" latinLnBrk="0" hangingPunct="1">
                <a:lnSpc>
                  <a:spcPct val="110000"/>
                </a:lnSpc>
                <a:spcBef>
                  <a:spcPts val="0"/>
                </a:spcBef>
                <a:spcAft>
                  <a:spcPts val="0"/>
                </a:spcAft>
                <a:buClrTx/>
                <a:buSzTx/>
                <a:buFontTx/>
                <a:buNone/>
                <a:tabLst/>
                <a:defRPr/>
              </a:pPr>
              <a:t>9</a:t>
            </a:fld>
            <a:endParaRPr kumimoji="0" lang="nl-NL" sz="900" b="0" i="0" u="none" strike="noStrike" kern="1200" cap="none" spc="0" normalizeH="0" baseline="0" noProof="0">
              <a:ln>
                <a:noFill/>
              </a:ln>
              <a:solidFill>
                <a:srgbClr val="000000"/>
              </a:solidFill>
              <a:effectLst/>
              <a:uLnTx/>
              <a:uFillTx/>
              <a:latin typeface="Segoe UI"/>
              <a:ea typeface="+mn-ea"/>
              <a:cs typeface="+mn-cs"/>
            </a:endParaRPr>
          </a:p>
        </p:txBody>
      </p:sp>
      <p:sp>
        <p:nvSpPr>
          <p:cNvPr id="3" name="Titel 2">
            <a:extLst>
              <a:ext uri="{FF2B5EF4-FFF2-40B4-BE49-F238E27FC236}">
                <a16:creationId xmlns:a16="http://schemas.microsoft.com/office/drawing/2014/main" id="{8398E21F-6669-CB41-0004-CBBC38901438}"/>
              </a:ext>
            </a:extLst>
          </p:cNvPr>
          <p:cNvSpPr>
            <a:spLocks noGrp="1"/>
          </p:cNvSpPr>
          <p:nvPr>
            <p:ph type="title"/>
          </p:nvPr>
        </p:nvSpPr>
        <p:spPr/>
        <p:txBody>
          <a:bodyPr/>
          <a:lstStyle/>
          <a:p>
            <a:r>
              <a:rPr lang="nl-NL" dirty="0"/>
              <a:t>4.1 Hoofdlijnen plan met 3 ambities</a:t>
            </a:r>
          </a:p>
        </p:txBody>
      </p:sp>
      <p:sp>
        <p:nvSpPr>
          <p:cNvPr id="11" name="Rechthoek: afgeronde hoeken 10">
            <a:extLst>
              <a:ext uri="{FF2B5EF4-FFF2-40B4-BE49-F238E27FC236}">
                <a16:creationId xmlns:a16="http://schemas.microsoft.com/office/drawing/2014/main" id="{B4ABD41C-D5F7-C593-1021-8A82771ADA4B}"/>
              </a:ext>
            </a:extLst>
          </p:cNvPr>
          <p:cNvSpPr/>
          <p:nvPr/>
        </p:nvSpPr>
        <p:spPr>
          <a:xfrm>
            <a:off x="368300" y="1576749"/>
            <a:ext cx="3384376" cy="185225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pPr>
            <a:r>
              <a:rPr lang="nl-NL" b="1" dirty="0">
                <a:solidFill>
                  <a:schemeClr val="tx1"/>
                </a:solidFill>
              </a:rPr>
              <a:t>Inclusief sporten en bewegen voor zoveel mogelijk inwoners</a:t>
            </a:r>
          </a:p>
        </p:txBody>
      </p:sp>
      <p:sp>
        <p:nvSpPr>
          <p:cNvPr id="12" name="Rechthoek: afgeronde hoeken 11">
            <a:extLst>
              <a:ext uri="{FF2B5EF4-FFF2-40B4-BE49-F238E27FC236}">
                <a16:creationId xmlns:a16="http://schemas.microsoft.com/office/drawing/2014/main" id="{16CAE926-A85B-48AA-1567-857671E8D4DF}"/>
              </a:ext>
            </a:extLst>
          </p:cNvPr>
          <p:cNvSpPr/>
          <p:nvPr/>
        </p:nvSpPr>
        <p:spPr>
          <a:xfrm>
            <a:off x="4408053" y="1576749"/>
            <a:ext cx="3384376" cy="185225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pPr>
            <a:r>
              <a:rPr lang="nl-NL" b="1" dirty="0">
                <a:solidFill>
                  <a:schemeClr val="tx1"/>
                </a:solidFill>
              </a:rPr>
              <a:t>Vitale sport- en beweegaanbieders</a:t>
            </a:r>
          </a:p>
        </p:txBody>
      </p:sp>
      <p:sp>
        <p:nvSpPr>
          <p:cNvPr id="13" name="Rechthoek: afgeronde hoeken 12">
            <a:extLst>
              <a:ext uri="{FF2B5EF4-FFF2-40B4-BE49-F238E27FC236}">
                <a16:creationId xmlns:a16="http://schemas.microsoft.com/office/drawing/2014/main" id="{624C2FE7-8FA6-73AA-0E02-F040D63332EB}"/>
              </a:ext>
            </a:extLst>
          </p:cNvPr>
          <p:cNvSpPr/>
          <p:nvPr/>
        </p:nvSpPr>
        <p:spPr>
          <a:xfrm>
            <a:off x="8431950" y="1575613"/>
            <a:ext cx="3384376" cy="1852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pPr>
            <a:r>
              <a:rPr lang="nl-NL" b="1" dirty="0">
                <a:solidFill>
                  <a:schemeClr val="tx1"/>
                </a:solidFill>
              </a:rPr>
              <a:t>Toekomstbestendige sport- en beweeginfrastructuur</a:t>
            </a:r>
          </a:p>
        </p:txBody>
      </p:sp>
      <p:sp>
        <p:nvSpPr>
          <p:cNvPr id="18" name="Tekstvak 17">
            <a:extLst>
              <a:ext uri="{FF2B5EF4-FFF2-40B4-BE49-F238E27FC236}">
                <a16:creationId xmlns:a16="http://schemas.microsoft.com/office/drawing/2014/main" id="{A92F57BF-C74D-0944-AB76-E4641B0FF7C0}"/>
              </a:ext>
            </a:extLst>
          </p:cNvPr>
          <p:cNvSpPr txBox="1"/>
          <p:nvPr/>
        </p:nvSpPr>
        <p:spPr>
          <a:xfrm>
            <a:off x="381946" y="3717032"/>
            <a:ext cx="11442785" cy="2062103"/>
          </a:xfrm>
          <a:prstGeom prst="rect">
            <a:avLst/>
          </a:prstGeom>
          <a:noFill/>
        </p:spPr>
        <p:txBody>
          <a:bodyPr wrap="square">
            <a:spAutoFit/>
          </a:bodyPr>
          <a:lstStyle/>
          <a:p>
            <a:r>
              <a:rPr lang="nl-NL" sz="1600" dirty="0"/>
              <a:t>&gt;&gt; Aansluiting van deze 3 ambities op Hoofdlijnen Sportakkoord II en Nationaal Preventieakkoord op landelijk niveau. </a:t>
            </a:r>
            <a:br>
              <a:rPr lang="nl-NL" sz="1600" dirty="0"/>
            </a:br>
            <a:r>
              <a:rPr lang="nl-NL" sz="1600" dirty="0"/>
              <a:t>      Zo een herkenbare lijn van nationaal naar lokaal.</a:t>
            </a:r>
            <a:br>
              <a:rPr lang="nl-NL" sz="1600" dirty="0"/>
            </a:br>
            <a:endParaRPr lang="nl-NL" sz="1600" dirty="0"/>
          </a:p>
          <a:p>
            <a:r>
              <a:rPr lang="nl-NL" sz="1600" dirty="0"/>
              <a:t>&gt;&gt; Deze 3 thema’s geven duidelijkheid en structuur, maar mogen niet leiden tot verkokering. </a:t>
            </a:r>
            <a:br>
              <a:rPr lang="nl-NL" sz="1600" dirty="0"/>
            </a:br>
            <a:r>
              <a:rPr lang="nl-NL" sz="1600" dirty="0"/>
              <a:t>      Verbinding moet continu gezocht worden</a:t>
            </a:r>
          </a:p>
          <a:p>
            <a:endParaRPr lang="nl-NL" sz="1600" dirty="0"/>
          </a:p>
          <a:p>
            <a:r>
              <a:rPr lang="nl-NL" sz="1600" dirty="0"/>
              <a:t>&gt;&gt; Deze 3 ambities hebben we geconcretiseerd in 3 strategische doelstellingen</a:t>
            </a:r>
          </a:p>
          <a:p>
            <a:endParaRPr lang="nl-NL" sz="1600" dirty="0"/>
          </a:p>
        </p:txBody>
      </p:sp>
      <p:pic>
        <p:nvPicPr>
          <p:cNvPr id="19" name="Afbeelding 18">
            <a:extLst>
              <a:ext uri="{FF2B5EF4-FFF2-40B4-BE49-F238E27FC236}">
                <a16:creationId xmlns:a16="http://schemas.microsoft.com/office/drawing/2014/main" id="{12D3C63A-405D-ED86-52E3-817B6BD893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0496" y="332656"/>
            <a:ext cx="1290553" cy="744114"/>
          </a:xfrm>
          <a:prstGeom prst="rect">
            <a:avLst/>
          </a:prstGeom>
          <a:noFill/>
          <a:ln>
            <a:noFill/>
          </a:ln>
        </p:spPr>
      </p:pic>
    </p:spTree>
    <p:extLst>
      <p:ext uri="{BB962C8B-B14F-4D97-AF65-F5344CB8AC3E}">
        <p14:creationId xmlns:p14="http://schemas.microsoft.com/office/powerpoint/2010/main" val="2195431295"/>
      </p:ext>
    </p:extLst>
  </p:cSld>
  <p:clrMapOvr>
    <a:masterClrMapping/>
  </p:clrMapOvr>
</p:sld>
</file>

<file path=ppt/theme/theme1.xml><?xml version="1.0" encoding="utf-8"?>
<a:theme xmlns:a="http://schemas.openxmlformats.org/drawingml/2006/main" name="Gemeente Soest">
  <a:themeElements>
    <a:clrScheme name="Office">
      <a:dk1>
        <a:srgbClr val="000000"/>
      </a:dk1>
      <a:lt1>
        <a:srgbClr val="FFFFFF"/>
      </a:lt1>
      <a:dk2>
        <a:srgbClr val="308F3F"/>
      </a:dk2>
      <a:lt2>
        <a:srgbClr val="FFFFFF"/>
      </a:lt2>
      <a:accent1>
        <a:srgbClr val="308F3F"/>
      </a:accent1>
      <a:accent2>
        <a:srgbClr val="52AE32"/>
      </a:accent2>
      <a:accent3>
        <a:srgbClr val="E20715"/>
      </a:accent3>
      <a:accent4>
        <a:srgbClr val="E4EBDE"/>
      </a:accent4>
      <a:accent5>
        <a:srgbClr val="A5BBA8"/>
      </a:accent5>
      <a:accent6>
        <a:srgbClr val="FFFFFF"/>
      </a:accent6>
      <a:hlink>
        <a:srgbClr val="308F3F"/>
      </a:hlink>
      <a:folHlink>
        <a:srgbClr val="516C55"/>
      </a:folHlink>
    </a:clrScheme>
    <a:fontScheme name="Gemeente Soes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l">
          <a:lnSpc>
            <a:spcPct val="110000"/>
          </a:lnSpc>
          <a:spcBef>
            <a:spcPts val="600"/>
          </a:spcBef>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10000"/>
          </a:lnSpc>
          <a:spcBef>
            <a:spcPts val="600"/>
          </a:spcBef>
          <a:defRPr sz="1400" dirty="0" smtClean="0"/>
        </a:defPPr>
      </a:lstStyle>
    </a:txDef>
  </a:objectDefaults>
  <a:extraClrSchemeLst/>
  <a:extLst>
    <a:ext uri="{05A4C25C-085E-4340-85A3-A5531E510DB2}">
      <thm15:themeFamily xmlns:thm15="http://schemas.microsoft.com/office/thememl/2012/main" name="PPT Soest sjabloon huisstijl 2022.pptx" id="{E73EE4E1-D4B5-4F88-9476-7742AA7FA684}" vid="{58D5ACA7-CEFE-43E3-A99F-BA4F669142E9}"/>
    </a:ext>
  </a:extLst>
</a:theme>
</file>

<file path=ppt/theme/theme2.xml><?xml version="1.0" encoding="utf-8"?>
<a:theme xmlns:a="http://schemas.openxmlformats.org/drawingml/2006/main" name="Kantoorthema">
  <a:themeElements>
    <a:clrScheme name="Gemeente Soest">
      <a:dk1>
        <a:srgbClr val="000000"/>
      </a:dk1>
      <a:lt1>
        <a:srgbClr val="FFFFFF"/>
      </a:lt1>
      <a:dk2>
        <a:srgbClr val="308F3F"/>
      </a:dk2>
      <a:lt2>
        <a:srgbClr val="FFFFFF"/>
      </a:lt2>
      <a:accent1>
        <a:srgbClr val="308F3F"/>
      </a:accent1>
      <a:accent2>
        <a:srgbClr val="52AE32"/>
      </a:accent2>
      <a:accent3>
        <a:srgbClr val="E20715"/>
      </a:accent3>
      <a:accent4>
        <a:srgbClr val="E4EBDE"/>
      </a:accent4>
      <a:accent5>
        <a:srgbClr val="A5BBA8"/>
      </a:accent5>
      <a:accent6>
        <a:srgbClr val="FFFFFF"/>
      </a:accent6>
      <a:hlink>
        <a:srgbClr val="308F3F"/>
      </a:hlink>
      <a:folHlink>
        <a:srgbClr val="516C55"/>
      </a:folHlink>
    </a:clrScheme>
    <a:fontScheme name="Gemeente Soes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Gemeente Soest">
      <a:dk1>
        <a:srgbClr val="000000"/>
      </a:dk1>
      <a:lt1>
        <a:srgbClr val="FFFFFF"/>
      </a:lt1>
      <a:dk2>
        <a:srgbClr val="308F3F"/>
      </a:dk2>
      <a:lt2>
        <a:srgbClr val="FFFFFF"/>
      </a:lt2>
      <a:accent1>
        <a:srgbClr val="308F3F"/>
      </a:accent1>
      <a:accent2>
        <a:srgbClr val="52AE32"/>
      </a:accent2>
      <a:accent3>
        <a:srgbClr val="E20715"/>
      </a:accent3>
      <a:accent4>
        <a:srgbClr val="E4EBDE"/>
      </a:accent4>
      <a:accent5>
        <a:srgbClr val="A5BBA8"/>
      </a:accent5>
      <a:accent6>
        <a:srgbClr val="FFFFFF"/>
      </a:accent6>
      <a:hlink>
        <a:srgbClr val="308F3F"/>
      </a:hlink>
      <a:folHlink>
        <a:srgbClr val="516C55"/>
      </a:folHlink>
    </a:clrScheme>
    <a:fontScheme name="Gemeente Soes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6548</TotalTime>
  <Words>1486</Words>
  <Application>Microsoft Office PowerPoint</Application>
  <PresentationFormat>Breedbeeld</PresentationFormat>
  <Paragraphs>167</Paragraphs>
  <Slides>17</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Segoe UI Semibold</vt:lpstr>
      <vt:lpstr>Wingdings</vt:lpstr>
      <vt:lpstr>Segoe UI</vt:lpstr>
      <vt:lpstr>Gemeente Soest</vt:lpstr>
      <vt:lpstr>Sport- en beweegakkoord II 2024-2026 </vt:lpstr>
      <vt:lpstr>Agenda</vt:lpstr>
      <vt:lpstr>1. Voorwoord</vt:lpstr>
      <vt:lpstr>2. Bijdragen aan één visie</vt:lpstr>
      <vt:lpstr>2.1 Sport- en beweegbeleid in Soest</vt:lpstr>
      <vt:lpstr>2.2. Aanbevelingen evaluatie Sportakkoord I</vt:lpstr>
      <vt:lpstr>Integrale benadering</vt:lpstr>
      <vt:lpstr>4. Plan</vt:lpstr>
      <vt:lpstr>4.1 Hoofdlijnen plan met 3 ambities</vt:lpstr>
      <vt:lpstr>4.2 Uitwerking strategische doelstelling</vt:lpstr>
      <vt:lpstr>4.3 Uitwerking strategische doelstelling</vt:lpstr>
      <vt:lpstr>4.4 Uitwerking strategische doelstelling</vt:lpstr>
      <vt:lpstr>5. Begroting</vt:lpstr>
      <vt:lpstr>6. Nieuwe organisatie: samen, lef én doen</vt:lpstr>
      <vt:lpstr>6.1 Stuurgroep  Vitaal Platform Soest </vt:lpstr>
      <vt:lpstr>6.2 Rolverdeling</vt:lpstr>
      <vt:lpstr>We doen het samen. Kom óók in beweging!</vt:lpstr>
    </vt:vector>
  </TitlesOfParts>
  <Company>RID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Interactieve Lunchbijeenkomst Sport en Cultuur</dc:title>
  <dc:creator>Marlon van Zal</dc:creator>
  <cp:lastModifiedBy>Esther Roelofs | Beweegalliantie</cp:lastModifiedBy>
  <cp:revision>90</cp:revision>
  <cp:lastPrinted>2024-03-01T09:08:57Z</cp:lastPrinted>
  <dcterms:created xsi:type="dcterms:W3CDTF">2023-03-01T08:55:21Z</dcterms:created>
  <dcterms:modified xsi:type="dcterms:W3CDTF">2025-09-16T11:06:10Z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13006863</vt:lpwstr>
  </property>
  <property fmtid="{D5CDD505-2E9C-101B-9397-08002B2CF9AE}" pid="3" name="NXPowerLiteSettings">
    <vt:lpwstr>C780073804F000</vt:lpwstr>
  </property>
  <property fmtid="{D5CDD505-2E9C-101B-9397-08002B2CF9AE}" pid="4" name="NXPowerLiteVersion">
    <vt:lpwstr>D8.0.4</vt:lpwstr>
  </property>
</Properties>
</file>